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256" r:id="rId5"/>
    <p:sldId id="323" r:id="rId6"/>
    <p:sldId id="267" r:id="rId7"/>
    <p:sldId id="322" r:id="rId8"/>
    <p:sldId id="330" r:id="rId9"/>
    <p:sldId id="324" r:id="rId10"/>
    <p:sldId id="325" r:id="rId11"/>
    <p:sldId id="326" r:id="rId12"/>
    <p:sldId id="327" r:id="rId13"/>
    <p:sldId id="328" r:id="rId14"/>
    <p:sldId id="329" r:id="rId15"/>
  </p:sldIdLst>
  <p:sldSz cx="9144000" cy="6858000" type="screen4x3"/>
  <p:notesSz cx="6888163" cy="100187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田之上 温子" userId="c5088bfda0f49d83" providerId="LiveId" clId="{AE8C4D67-A067-4F0E-9DDB-F213B237C1FE}"/>
    <pc:docChg chg="undo redo custSel addSld delSld modSld sldOrd">
      <pc:chgData name="田之上 温子" userId="c5088bfda0f49d83" providerId="LiveId" clId="{AE8C4D67-A067-4F0E-9DDB-F213B237C1FE}" dt="2021-10-17T04:40:06.998" v="3640" actId="47"/>
      <pc:docMkLst>
        <pc:docMk/>
      </pc:docMkLst>
      <pc:sldChg chg="addSp delSp modSp mod modTransition modAnim">
        <pc:chgData name="田之上 温子" userId="c5088bfda0f49d83" providerId="LiveId" clId="{AE8C4D67-A067-4F0E-9DDB-F213B237C1FE}" dt="2021-10-17T04:08:59.924" v="3579"/>
        <pc:sldMkLst>
          <pc:docMk/>
          <pc:sldMk cId="495923627" sldId="256"/>
        </pc:sldMkLst>
        <pc:spChg chg="mod">
          <ac:chgData name="田之上 温子" userId="c5088bfda0f49d83" providerId="LiveId" clId="{AE8C4D67-A067-4F0E-9DDB-F213B237C1FE}" dt="2021-10-17T01:15:24.744" v="110" actId="20577"/>
          <ac:spMkLst>
            <pc:docMk/>
            <pc:sldMk cId="495923627" sldId="256"/>
            <ac:spMk id="2" creationId="{00000000-0000-0000-0000-000000000000}"/>
          </ac:spMkLst>
        </pc:spChg>
        <pc:spChg chg="add del mod">
          <ac:chgData name="田之上 温子" userId="c5088bfda0f49d83" providerId="LiveId" clId="{AE8C4D67-A067-4F0E-9DDB-F213B237C1FE}" dt="2021-10-17T00:43:02.942" v="29"/>
          <ac:spMkLst>
            <pc:docMk/>
            <pc:sldMk cId="495923627" sldId="256"/>
            <ac:spMk id="3" creationId="{5E8F8426-4075-4561-9666-2D6882715BA9}"/>
          </ac:spMkLst>
        </pc:spChg>
        <pc:spChg chg="add del">
          <ac:chgData name="田之上 温子" userId="c5088bfda0f49d83" providerId="LiveId" clId="{AE8C4D67-A067-4F0E-9DDB-F213B237C1FE}" dt="2021-10-17T00:43:16.961" v="32" actId="11529"/>
          <ac:spMkLst>
            <pc:docMk/>
            <pc:sldMk cId="495923627" sldId="256"/>
            <ac:spMk id="6" creationId="{74F3D7B3-D9AB-4EC9-914C-75599043C30F}"/>
          </ac:spMkLst>
        </pc:spChg>
        <pc:spChg chg="add del mod">
          <ac:chgData name="田之上 温子" userId="c5088bfda0f49d83" providerId="LiveId" clId="{AE8C4D67-A067-4F0E-9DDB-F213B237C1FE}" dt="2021-10-17T00:45:29.995" v="36" actId="478"/>
          <ac:spMkLst>
            <pc:docMk/>
            <pc:sldMk cId="495923627" sldId="256"/>
            <ac:spMk id="7" creationId="{A0E294F1-3669-4CBD-B6AB-35FC32135DAD}"/>
          </ac:spMkLst>
        </pc:spChg>
        <pc:picChg chg="add del mod">
          <ac:chgData name="田之上 温子" userId="c5088bfda0f49d83" providerId="LiveId" clId="{AE8C4D67-A067-4F0E-9DDB-F213B237C1FE}" dt="2021-10-17T00:45:41.039" v="42" actId="478"/>
          <ac:picMkLst>
            <pc:docMk/>
            <pc:sldMk cId="495923627" sldId="256"/>
            <ac:picMk id="5" creationId="{3BC352D2-ACDC-4C62-8F81-FD5C3DBEAF57}"/>
          </ac:picMkLst>
        </pc:picChg>
        <pc:picChg chg="add mod">
          <ac:chgData name="田之上 温子" userId="c5088bfda0f49d83" providerId="LiveId" clId="{AE8C4D67-A067-4F0E-9DDB-F213B237C1FE}" dt="2021-10-17T01:59:04.638" v="223" actId="1440"/>
          <ac:picMkLst>
            <pc:docMk/>
            <pc:sldMk cId="495923627" sldId="256"/>
            <ac:picMk id="9" creationId="{C9E6EF38-0506-4250-9B22-B54649650917}"/>
          </ac:picMkLst>
        </pc:picChg>
        <pc:picChg chg="add del mod">
          <ac:chgData name="田之上 温子" userId="c5088bfda0f49d83" providerId="LiveId" clId="{AE8C4D67-A067-4F0E-9DDB-F213B237C1FE}" dt="2021-10-17T04:06:42.716" v="3572"/>
          <ac:picMkLst>
            <pc:docMk/>
            <pc:sldMk cId="495923627" sldId="256"/>
            <ac:picMk id="10" creationId="{5E14E3BA-435A-4E0F-8D26-12648752E4F0}"/>
          </ac:picMkLst>
        </pc:picChg>
        <pc:picChg chg="add del mod">
          <ac:chgData name="田之上 温子" userId="c5088bfda0f49d83" providerId="LiveId" clId="{AE8C4D67-A067-4F0E-9DDB-F213B237C1FE}" dt="2021-10-17T04:07:28.643" v="3574"/>
          <ac:picMkLst>
            <pc:docMk/>
            <pc:sldMk cId="495923627" sldId="256"/>
            <ac:picMk id="11" creationId="{6A722C38-F275-4EFA-AF61-16A4A4489761}"/>
          </ac:picMkLst>
        </pc:picChg>
        <pc:picChg chg="add del mod">
          <ac:chgData name="田之上 温子" userId="c5088bfda0f49d83" providerId="LiveId" clId="{AE8C4D67-A067-4F0E-9DDB-F213B237C1FE}" dt="2021-10-17T04:08:17.226" v="3576"/>
          <ac:picMkLst>
            <pc:docMk/>
            <pc:sldMk cId="495923627" sldId="256"/>
            <ac:picMk id="12" creationId="{AD3FA46F-2BB3-447B-ACF7-B209A8536578}"/>
          </ac:picMkLst>
        </pc:picChg>
        <pc:picChg chg="add del mod">
          <ac:chgData name="田之上 温子" userId="c5088bfda0f49d83" providerId="LiveId" clId="{AE8C4D67-A067-4F0E-9DDB-F213B237C1FE}" dt="2021-10-17T04:08:44.714" v="3578"/>
          <ac:picMkLst>
            <pc:docMk/>
            <pc:sldMk cId="495923627" sldId="256"/>
            <ac:picMk id="13" creationId="{C217C666-F6F9-4487-B224-6CACE48B3072}"/>
          </ac:picMkLst>
        </pc:picChg>
        <pc:picChg chg="add mod">
          <ac:chgData name="田之上 温子" userId="c5088bfda0f49d83" providerId="LiveId" clId="{AE8C4D67-A067-4F0E-9DDB-F213B237C1FE}" dt="2021-10-17T04:08:59.924" v="3579"/>
          <ac:picMkLst>
            <pc:docMk/>
            <pc:sldMk cId="495923627" sldId="256"/>
            <ac:picMk id="14" creationId="{5EECCDB1-6166-4672-9A82-C3E852BA188D}"/>
          </ac:picMkLst>
        </pc:picChg>
        <pc:picChg chg="add del mod">
          <ac:chgData name="田之上 温子" userId="c5088bfda0f49d83" providerId="LiveId" clId="{AE8C4D67-A067-4F0E-9DDB-F213B237C1FE}" dt="2021-10-17T00:45:29.995" v="36" actId="478"/>
          <ac:picMkLst>
            <pc:docMk/>
            <pc:sldMk cId="495923627" sldId="256"/>
            <ac:picMk id="1026" creationId="{AB9D31BA-6CF6-4FE2-87E6-969E2EAF51FE}"/>
          </ac:picMkLst>
        </pc:picChg>
        <pc:picChg chg="add mod">
          <ac:chgData name="田之上 温子" userId="c5088bfda0f49d83" providerId="LiveId" clId="{AE8C4D67-A067-4F0E-9DDB-F213B237C1FE}" dt="2021-10-17T01:15:36.709" v="114" actId="1076"/>
          <ac:picMkLst>
            <pc:docMk/>
            <pc:sldMk cId="495923627" sldId="256"/>
            <ac:picMk id="1028" creationId="{EA73C3BB-8FBB-40A7-9921-F531AE9A4E1B}"/>
          </ac:picMkLst>
        </pc:picChg>
        <pc:picChg chg="add del">
          <ac:chgData name="田之上 温子" userId="c5088bfda0f49d83" providerId="LiveId" clId="{AE8C4D67-A067-4F0E-9DDB-F213B237C1FE}" dt="2021-10-17T00:46:17.493" v="44"/>
          <ac:picMkLst>
            <pc:docMk/>
            <pc:sldMk cId="495923627" sldId="256"/>
            <ac:picMk id="1030" creationId="{07558B12-867E-44BE-9777-CFCBDA9012F7}"/>
          </ac:picMkLst>
        </pc:picChg>
      </pc:sldChg>
      <pc:sldChg chg="del">
        <pc:chgData name="田之上 温子" userId="c5088bfda0f49d83" providerId="LiveId" clId="{AE8C4D67-A067-4F0E-9DDB-F213B237C1FE}" dt="2021-10-17T00:48:31.945" v="55" actId="47"/>
        <pc:sldMkLst>
          <pc:docMk/>
          <pc:sldMk cId="2748468624" sldId="257"/>
        </pc:sldMkLst>
      </pc:sldChg>
      <pc:sldChg chg="del">
        <pc:chgData name="田之上 温子" userId="c5088bfda0f49d83" providerId="LiveId" clId="{AE8C4D67-A067-4F0E-9DDB-F213B237C1FE}" dt="2021-10-17T00:48:32.746" v="56" actId="47"/>
        <pc:sldMkLst>
          <pc:docMk/>
          <pc:sldMk cId="708261969" sldId="258"/>
        </pc:sldMkLst>
      </pc:sldChg>
      <pc:sldChg chg="del">
        <pc:chgData name="田之上 温子" userId="c5088bfda0f49d83" providerId="LiveId" clId="{AE8C4D67-A067-4F0E-9DDB-F213B237C1FE}" dt="2021-10-17T00:48:33.277" v="57" actId="47"/>
        <pc:sldMkLst>
          <pc:docMk/>
          <pc:sldMk cId="3124927976" sldId="259"/>
        </pc:sldMkLst>
      </pc:sldChg>
      <pc:sldChg chg="del">
        <pc:chgData name="田之上 温子" userId="c5088bfda0f49d83" providerId="LiveId" clId="{AE8C4D67-A067-4F0E-9DDB-F213B237C1FE}" dt="2021-10-17T03:48:17.878" v="3211" actId="47"/>
        <pc:sldMkLst>
          <pc:docMk/>
          <pc:sldMk cId="2257114613" sldId="260"/>
        </pc:sldMkLst>
      </pc:sldChg>
      <pc:sldChg chg="addSp delSp modSp mod ord modTransition delAnim modAnim">
        <pc:chgData name="田之上 温子" userId="c5088bfda0f49d83" providerId="LiveId" clId="{AE8C4D67-A067-4F0E-9DDB-F213B237C1FE}" dt="2021-10-17T04:11:14.816" v="3583"/>
        <pc:sldMkLst>
          <pc:docMk/>
          <pc:sldMk cId="1542386654" sldId="267"/>
        </pc:sldMkLst>
        <pc:spChg chg="del">
          <ac:chgData name="田之上 温子" userId="c5088bfda0f49d83" providerId="LiveId" clId="{AE8C4D67-A067-4F0E-9DDB-F213B237C1FE}" dt="2021-10-17T00:49:47.382" v="66" actId="478"/>
          <ac:spMkLst>
            <pc:docMk/>
            <pc:sldMk cId="1542386654" sldId="267"/>
            <ac:spMk id="2" creationId="{00000000-0000-0000-0000-000000000000}"/>
          </ac:spMkLst>
        </pc:spChg>
        <pc:spChg chg="add del mod">
          <ac:chgData name="田之上 温子" userId="c5088bfda0f49d83" providerId="LiveId" clId="{AE8C4D67-A067-4F0E-9DDB-F213B237C1FE}" dt="2021-10-17T01:45:12.089" v="117"/>
          <ac:spMkLst>
            <pc:docMk/>
            <pc:sldMk cId="1542386654" sldId="267"/>
            <ac:spMk id="8" creationId="{F491C7D9-6999-4BF1-B206-BBE4FB02A6F9}"/>
          </ac:spMkLst>
        </pc:spChg>
        <pc:spChg chg="add del mod">
          <ac:chgData name="田之上 温子" userId="c5088bfda0f49d83" providerId="LiveId" clId="{AE8C4D67-A067-4F0E-9DDB-F213B237C1FE}" dt="2021-10-17T01:55:53.379" v="145" actId="478"/>
          <ac:spMkLst>
            <pc:docMk/>
            <pc:sldMk cId="1542386654" sldId="267"/>
            <ac:spMk id="15" creationId="{C04AA458-998F-4936-BFBC-725103EEDD08}"/>
          </ac:spMkLst>
        </pc:spChg>
        <pc:spChg chg="add del mod">
          <ac:chgData name="田之上 温子" userId="c5088bfda0f49d83" providerId="LiveId" clId="{AE8C4D67-A067-4F0E-9DDB-F213B237C1FE}" dt="2021-10-17T03:17:05.436" v="2257" actId="478"/>
          <ac:spMkLst>
            <pc:docMk/>
            <pc:sldMk cId="1542386654" sldId="267"/>
            <ac:spMk id="16" creationId="{1B93404B-59BF-4683-9614-1F1FD4614B70}"/>
          </ac:spMkLst>
        </pc:spChg>
        <pc:spChg chg="add del mod">
          <ac:chgData name="田之上 温子" userId="c5088bfda0f49d83" providerId="LiveId" clId="{AE8C4D67-A067-4F0E-9DDB-F213B237C1FE}" dt="2021-10-17T02:35:40.284" v="1136" actId="478"/>
          <ac:spMkLst>
            <pc:docMk/>
            <pc:sldMk cId="1542386654" sldId="267"/>
            <ac:spMk id="17" creationId="{6202160B-6B6F-44AE-9A98-3B4A7D36DB32}"/>
          </ac:spMkLst>
        </pc:spChg>
        <pc:spChg chg="add mod">
          <ac:chgData name="田之上 温子" userId="c5088bfda0f49d83" providerId="LiveId" clId="{AE8C4D67-A067-4F0E-9DDB-F213B237C1FE}" dt="2021-10-17T02:27:52.393" v="998" actId="1076"/>
          <ac:spMkLst>
            <pc:docMk/>
            <pc:sldMk cId="1542386654" sldId="267"/>
            <ac:spMk id="18" creationId="{C4731B57-E942-4382-8B7C-4116D9113BC6}"/>
          </ac:spMkLst>
        </pc:spChg>
        <pc:spChg chg="add mod">
          <ac:chgData name="田之上 温子" userId="c5088bfda0f49d83" providerId="LiveId" clId="{AE8C4D67-A067-4F0E-9DDB-F213B237C1FE}" dt="2021-10-17T02:27:42.342" v="997" actId="1076"/>
          <ac:spMkLst>
            <pc:docMk/>
            <pc:sldMk cId="1542386654" sldId="267"/>
            <ac:spMk id="24" creationId="{25E39311-D7A9-44BE-A807-0A9DC28E9368}"/>
          </ac:spMkLst>
        </pc:spChg>
        <pc:spChg chg="add del">
          <ac:chgData name="田之上 温子" userId="c5088bfda0f49d83" providerId="LiveId" clId="{AE8C4D67-A067-4F0E-9DDB-F213B237C1FE}" dt="2021-10-17T03:42:53.527" v="3177" actId="478"/>
          <ac:spMkLst>
            <pc:docMk/>
            <pc:sldMk cId="1542386654" sldId="267"/>
            <ac:spMk id="25" creationId="{63E603B8-5EE2-48E5-8DA2-F574D13EC7AC}"/>
          </ac:spMkLst>
        </pc:spChg>
        <pc:spChg chg="add del mod">
          <ac:chgData name="田之上 温子" userId="c5088bfda0f49d83" providerId="LiveId" clId="{AE8C4D67-A067-4F0E-9DDB-F213B237C1FE}" dt="2021-10-17T03:37:43.399" v="3176" actId="478"/>
          <ac:spMkLst>
            <pc:docMk/>
            <pc:sldMk cId="1542386654" sldId="267"/>
            <ac:spMk id="26" creationId="{0920702C-D1A2-4EF8-A103-E3D6326FCD56}"/>
          </ac:spMkLst>
        </pc:spChg>
        <pc:picChg chg="del mod">
          <ac:chgData name="田之上 温子" userId="c5088bfda0f49d83" providerId="LiveId" clId="{AE8C4D67-A067-4F0E-9DDB-F213B237C1FE}" dt="2021-10-17T01:44:59.975" v="116" actId="478"/>
          <ac:picMkLst>
            <pc:docMk/>
            <pc:sldMk cId="1542386654" sldId="267"/>
            <ac:picMk id="4" creationId="{00000000-0000-0000-0000-000000000000}"/>
          </ac:picMkLst>
        </pc:picChg>
        <pc:picChg chg="del">
          <ac:chgData name="田之上 温子" userId="c5088bfda0f49d83" providerId="LiveId" clId="{AE8C4D67-A067-4F0E-9DDB-F213B237C1FE}" dt="2021-10-17T00:49:49.379" v="67" actId="478"/>
          <ac:picMkLst>
            <pc:docMk/>
            <pc:sldMk cId="1542386654" sldId="267"/>
            <ac:picMk id="5" creationId="{00000000-0000-0000-0000-000000000000}"/>
          </ac:picMkLst>
        </pc:picChg>
        <pc:picChg chg="add del mod">
          <ac:chgData name="田之上 温子" userId="c5088bfda0f49d83" providerId="LiveId" clId="{AE8C4D67-A067-4F0E-9DDB-F213B237C1FE}" dt="2021-10-17T00:52:17.531" v="82" actId="21"/>
          <ac:picMkLst>
            <pc:docMk/>
            <pc:sldMk cId="1542386654" sldId="267"/>
            <ac:picMk id="6" creationId="{4AF014B2-EE45-4600-AE2D-B589D9936B36}"/>
          </ac:picMkLst>
        </pc:picChg>
        <pc:picChg chg="add del mod">
          <ac:chgData name="田之上 温子" userId="c5088bfda0f49d83" providerId="LiveId" clId="{AE8C4D67-A067-4F0E-9DDB-F213B237C1FE}" dt="2021-10-17T00:52:37.981" v="85" actId="21"/>
          <ac:picMkLst>
            <pc:docMk/>
            <pc:sldMk cId="1542386654" sldId="267"/>
            <ac:picMk id="7" creationId="{FC47C819-209C-47B8-92A2-1030DFD5815A}"/>
          </ac:picMkLst>
        </pc:picChg>
        <pc:picChg chg="add del mod">
          <ac:chgData name="田之上 温子" userId="c5088bfda0f49d83" providerId="LiveId" clId="{AE8C4D67-A067-4F0E-9DDB-F213B237C1FE}" dt="2021-10-17T01:55:13.478" v="136" actId="21"/>
          <ac:picMkLst>
            <pc:docMk/>
            <pc:sldMk cId="1542386654" sldId="267"/>
            <ac:picMk id="10" creationId="{5039FA9A-E0AF-46D1-885D-CFE320943C77}"/>
          </ac:picMkLst>
        </pc:picChg>
        <pc:picChg chg="add del mod modCrop">
          <ac:chgData name="田之上 温子" userId="c5088bfda0f49d83" providerId="LiveId" clId="{AE8C4D67-A067-4F0E-9DDB-F213B237C1FE}" dt="2021-10-17T03:42:54.354" v="3178" actId="478"/>
          <ac:picMkLst>
            <pc:docMk/>
            <pc:sldMk cId="1542386654" sldId="267"/>
            <ac:picMk id="11" creationId="{84ECE952-3334-492A-B660-833E62D69A54}"/>
          </ac:picMkLst>
        </pc:picChg>
        <pc:picChg chg="add del mod">
          <ac:chgData name="田之上 温子" userId="c5088bfda0f49d83" providerId="LiveId" clId="{AE8C4D67-A067-4F0E-9DDB-F213B237C1FE}" dt="2021-10-17T03:43:14.326" v="3181" actId="478"/>
          <ac:picMkLst>
            <pc:docMk/>
            <pc:sldMk cId="1542386654" sldId="267"/>
            <ac:picMk id="13" creationId="{C802A9FE-9D31-40D4-AD5E-CF7379C56E46}"/>
          </ac:picMkLst>
        </pc:picChg>
        <pc:picChg chg="add del mod">
          <ac:chgData name="田之上 温子" userId="c5088bfda0f49d83" providerId="LiveId" clId="{AE8C4D67-A067-4F0E-9DDB-F213B237C1FE}" dt="2021-10-17T02:04:12.738" v="354"/>
          <ac:picMkLst>
            <pc:docMk/>
            <pc:sldMk cId="1542386654" sldId="267"/>
            <ac:picMk id="19" creationId="{7D949CFB-6F75-4259-944C-BEBE411754DB}"/>
          </ac:picMkLst>
        </pc:picChg>
        <pc:picChg chg="add del mod ord">
          <ac:chgData name="田之上 温子" userId="c5088bfda0f49d83" providerId="LiveId" clId="{AE8C4D67-A067-4F0E-9DDB-F213B237C1FE}" dt="2021-10-17T02:05:40.670" v="365" actId="478"/>
          <ac:picMkLst>
            <pc:docMk/>
            <pc:sldMk cId="1542386654" sldId="267"/>
            <ac:picMk id="21" creationId="{012318D7-7232-4108-B3C0-E2C8D5CFED18}"/>
          </ac:picMkLst>
        </pc:picChg>
        <pc:picChg chg="add del mod ord">
          <ac:chgData name="田之上 温子" userId="c5088bfda0f49d83" providerId="LiveId" clId="{AE8C4D67-A067-4F0E-9DDB-F213B237C1FE}" dt="2021-10-17T02:11:01.623" v="467" actId="478"/>
          <ac:picMkLst>
            <pc:docMk/>
            <pc:sldMk cId="1542386654" sldId="267"/>
            <ac:picMk id="23" creationId="{5BDFBC18-3AD5-4262-86B3-83E56E2AF96D}"/>
          </ac:picMkLst>
        </pc:picChg>
        <pc:picChg chg="add mod">
          <ac:chgData name="田之上 温子" userId="c5088bfda0f49d83" providerId="LiveId" clId="{AE8C4D67-A067-4F0E-9DDB-F213B237C1FE}" dt="2021-10-17T03:43:11.693" v="3180" actId="1076"/>
          <ac:picMkLst>
            <pc:docMk/>
            <pc:sldMk cId="1542386654" sldId="267"/>
            <ac:picMk id="28" creationId="{2E41FD02-F96A-405F-A46F-C28E6DB6488F}"/>
          </ac:picMkLst>
        </pc:picChg>
        <pc:picChg chg="add mod">
          <ac:chgData name="田之上 温子" userId="c5088bfda0f49d83" providerId="LiveId" clId="{AE8C4D67-A067-4F0E-9DDB-F213B237C1FE}" dt="2021-10-17T03:43:38.432" v="3187" actId="1076"/>
          <ac:picMkLst>
            <pc:docMk/>
            <pc:sldMk cId="1542386654" sldId="267"/>
            <ac:picMk id="30" creationId="{0FDC32A5-B9C6-427E-87DA-E66608F40BED}"/>
          </ac:picMkLst>
        </pc:picChg>
        <pc:picChg chg="add del mod">
          <ac:chgData name="田之上 温子" userId="c5088bfda0f49d83" providerId="LiveId" clId="{AE8C4D67-A067-4F0E-9DDB-F213B237C1FE}" dt="2021-10-17T04:09:29.628" v="3580"/>
          <ac:picMkLst>
            <pc:docMk/>
            <pc:sldMk cId="1542386654" sldId="267"/>
            <ac:picMk id="31" creationId="{6144ACC7-9123-45A8-B7C2-4CCD1A227A86}"/>
          </ac:picMkLst>
        </pc:picChg>
        <pc:picChg chg="add del mod">
          <ac:chgData name="田之上 温子" userId="c5088bfda0f49d83" providerId="LiveId" clId="{AE8C4D67-A067-4F0E-9DDB-F213B237C1FE}" dt="2021-10-17T04:10:44.040" v="3582"/>
          <ac:picMkLst>
            <pc:docMk/>
            <pc:sldMk cId="1542386654" sldId="267"/>
            <ac:picMk id="32" creationId="{9332B7E6-D42A-4F4A-966C-4399E9EB29AE}"/>
          </ac:picMkLst>
        </pc:picChg>
        <pc:picChg chg="add mod">
          <ac:chgData name="田之上 温子" userId="c5088bfda0f49d83" providerId="LiveId" clId="{AE8C4D67-A067-4F0E-9DDB-F213B237C1FE}" dt="2021-10-17T04:11:14.816" v="3583"/>
          <ac:picMkLst>
            <pc:docMk/>
            <pc:sldMk cId="1542386654" sldId="267"/>
            <ac:picMk id="33" creationId="{B06CB1DD-709E-445C-8695-0F352142365B}"/>
          </ac:picMkLst>
        </pc:picChg>
      </pc:sldChg>
      <pc:sldChg chg="del">
        <pc:chgData name="田之上 温子" userId="c5088bfda0f49d83" providerId="LiveId" clId="{AE8C4D67-A067-4F0E-9DDB-F213B237C1FE}" dt="2021-10-17T03:35:42.218" v="3160" actId="47"/>
        <pc:sldMkLst>
          <pc:docMk/>
          <pc:sldMk cId="2171601580" sldId="268"/>
        </pc:sldMkLst>
      </pc:sldChg>
      <pc:sldChg chg="del">
        <pc:chgData name="田之上 温子" userId="c5088bfda0f49d83" providerId="LiveId" clId="{AE8C4D67-A067-4F0E-9DDB-F213B237C1FE}" dt="2021-10-17T03:35:42.243" v="3161" actId="47"/>
        <pc:sldMkLst>
          <pc:docMk/>
          <pc:sldMk cId="4137635435" sldId="269"/>
        </pc:sldMkLst>
      </pc:sldChg>
      <pc:sldChg chg="del">
        <pc:chgData name="田之上 温子" userId="c5088bfda0f49d83" providerId="LiveId" clId="{AE8C4D67-A067-4F0E-9DDB-F213B237C1FE}" dt="2021-10-17T00:48:27.561" v="51" actId="47"/>
        <pc:sldMkLst>
          <pc:docMk/>
          <pc:sldMk cId="1924889649" sldId="276"/>
        </pc:sldMkLst>
      </pc:sldChg>
      <pc:sldChg chg="del">
        <pc:chgData name="田之上 温子" userId="c5088bfda0f49d83" providerId="LiveId" clId="{AE8C4D67-A067-4F0E-9DDB-F213B237C1FE}" dt="2021-10-17T00:48:28.664" v="52" actId="47"/>
        <pc:sldMkLst>
          <pc:docMk/>
          <pc:sldMk cId="8688173" sldId="277"/>
        </pc:sldMkLst>
      </pc:sldChg>
      <pc:sldChg chg="del">
        <pc:chgData name="田之上 温子" userId="c5088bfda0f49d83" providerId="LiveId" clId="{AE8C4D67-A067-4F0E-9DDB-F213B237C1FE}" dt="2021-10-17T00:48:29.728" v="53" actId="47"/>
        <pc:sldMkLst>
          <pc:docMk/>
          <pc:sldMk cId="3880752094" sldId="278"/>
        </pc:sldMkLst>
      </pc:sldChg>
      <pc:sldChg chg="del">
        <pc:chgData name="田之上 温子" userId="c5088bfda0f49d83" providerId="LiveId" clId="{AE8C4D67-A067-4F0E-9DDB-F213B237C1FE}" dt="2021-10-17T00:48:38.678" v="59" actId="47"/>
        <pc:sldMkLst>
          <pc:docMk/>
          <pc:sldMk cId="1021780747" sldId="279"/>
        </pc:sldMkLst>
      </pc:sldChg>
      <pc:sldChg chg="del">
        <pc:chgData name="田之上 温子" userId="c5088bfda0f49d83" providerId="LiveId" clId="{AE8C4D67-A067-4F0E-9DDB-F213B237C1FE}" dt="2021-10-17T00:48:40.227" v="60" actId="47"/>
        <pc:sldMkLst>
          <pc:docMk/>
          <pc:sldMk cId="239661455" sldId="280"/>
        </pc:sldMkLst>
      </pc:sldChg>
      <pc:sldChg chg="del">
        <pc:chgData name="田之上 温子" userId="c5088bfda0f49d83" providerId="LiveId" clId="{AE8C4D67-A067-4F0E-9DDB-F213B237C1FE}" dt="2021-10-17T04:40:05.913" v="3639" actId="47"/>
        <pc:sldMkLst>
          <pc:docMk/>
          <pc:sldMk cId="822818183" sldId="281"/>
        </pc:sldMkLst>
      </pc:sldChg>
      <pc:sldChg chg="del">
        <pc:chgData name="田之上 温子" userId="c5088bfda0f49d83" providerId="LiveId" clId="{AE8C4D67-A067-4F0E-9DDB-F213B237C1FE}" dt="2021-10-17T00:49:07.519" v="61" actId="47"/>
        <pc:sldMkLst>
          <pc:docMk/>
          <pc:sldMk cId="148490832" sldId="284"/>
        </pc:sldMkLst>
      </pc:sldChg>
      <pc:sldChg chg="del">
        <pc:chgData name="田之上 温子" userId="c5088bfda0f49d83" providerId="LiveId" clId="{AE8C4D67-A067-4F0E-9DDB-F213B237C1FE}" dt="2021-10-17T03:35:42.079" v="3156" actId="47"/>
        <pc:sldMkLst>
          <pc:docMk/>
          <pc:sldMk cId="2598128677" sldId="286"/>
        </pc:sldMkLst>
      </pc:sldChg>
      <pc:sldChg chg="del">
        <pc:chgData name="田之上 温子" userId="c5088bfda0f49d83" providerId="LiveId" clId="{AE8C4D67-A067-4F0E-9DDB-F213B237C1FE}" dt="2021-10-17T03:35:42.146" v="3158" actId="47"/>
        <pc:sldMkLst>
          <pc:docMk/>
          <pc:sldMk cId="2525791363" sldId="287"/>
        </pc:sldMkLst>
      </pc:sldChg>
      <pc:sldChg chg="del">
        <pc:chgData name="田之上 温子" userId="c5088bfda0f49d83" providerId="LiveId" clId="{AE8C4D67-A067-4F0E-9DDB-F213B237C1FE}" dt="2021-10-17T03:35:42.033" v="3155" actId="47"/>
        <pc:sldMkLst>
          <pc:docMk/>
          <pc:sldMk cId="1167361858" sldId="291"/>
        </pc:sldMkLst>
      </pc:sldChg>
      <pc:sldChg chg="del">
        <pc:chgData name="田之上 温子" userId="c5088bfda0f49d83" providerId="LiveId" clId="{AE8C4D67-A067-4F0E-9DDB-F213B237C1FE}" dt="2021-10-17T03:35:41.959" v="3153" actId="47"/>
        <pc:sldMkLst>
          <pc:docMk/>
          <pc:sldMk cId="1952789569" sldId="292"/>
        </pc:sldMkLst>
      </pc:sldChg>
      <pc:sldChg chg="del">
        <pc:chgData name="田之上 温子" userId="c5088bfda0f49d83" providerId="LiveId" clId="{AE8C4D67-A067-4F0E-9DDB-F213B237C1FE}" dt="2021-10-17T03:35:41.992" v="3154" actId="47"/>
        <pc:sldMkLst>
          <pc:docMk/>
          <pc:sldMk cId="1730562940" sldId="293"/>
        </pc:sldMkLst>
      </pc:sldChg>
      <pc:sldChg chg="del">
        <pc:chgData name="田之上 温子" userId="c5088bfda0f49d83" providerId="LiveId" clId="{AE8C4D67-A067-4F0E-9DDB-F213B237C1FE}" dt="2021-10-17T00:48:30.878" v="54" actId="47"/>
        <pc:sldMkLst>
          <pc:docMk/>
          <pc:sldMk cId="3429794885" sldId="294"/>
        </pc:sldMkLst>
      </pc:sldChg>
      <pc:sldChg chg="del">
        <pc:chgData name="田之上 温子" userId="c5088bfda0f49d83" providerId="LiveId" clId="{AE8C4D67-A067-4F0E-9DDB-F213B237C1FE}" dt="2021-10-17T00:48:33.878" v="58" actId="47"/>
        <pc:sldMkLst>
          <pc:docMk/>
          <pc:sldMk cId="1496857503" sldId="295"/>
        </pc:sldMkLst>
      </pc:sldChg>
      <pc:sldChg chg="del mod ord modShow">
        <pc:chgData name="田之上 温子" userId="c5088bfda0f49d83" providerId="LiveId" clId="{AE8C4D67-A067-4F0E-9DDB-F213B237C1FE}" dt="2021-10-17T03:48:22.774" v="3212" actId="47"/>
        <pc:sldMkLst>
          <pc:docMk/>
          <pc:sldMk cId="2273709797" sldId="296"/>
        </pc:sldMkLst>
      </pc:sldChg>
      <pc:sldChg chg="del">
        <pc:chgData name="田之上 温子" userId="c5088bfda0f49d83" providerId="LiveId" clId="{AE8C4D67-A067-4F0E-9DDB-F213B237C1FE}" dt="2021-10-17T03:35:44.786" v="3163" actId="47"/>
        <pc:sldMkLst>
          <pc:docMk/>
          <pc:sldMk cId="477146251" sldId="297"/>
        </pc:sldMkLst>
      </pc:sldChg>
      <pc:sldChg chg="del">
        <pc:chgData name="田之上 温子" userId="c5088bfda0f49d83" providerId="LiveId" clId="{AE8C4D67-A067-4F0E-9DDB-F213B237C1FE}" dt="2021-10-17T03:35:45.374" v="3164" actId="47"/>
        <pc:sldMkLst>
          <pc:docMk/>
          <pc:sldMk cId="1309450407" sldId="299"/>
        </pc:sldMkLst>
      </pc:sldChg>
      <pc:sldChg chg="del">
        <pc:chgData name="田之上 温子" userId="c5088bfda0f49d83" providerId="LiveId" clId="{AE8C4D67-A067-4F0E-9DDB-F213B237C1FE}" dt="2021-10-17T03:35:37.230" v="3144" actId="47"/>
        <pc:sldMkLst>
          <pc:docMk/>
          <pc:sldMk cId="1526804280" sldId="300"/>
        </pc:sldMkLst>
      </pc:sldChg>
      <pc:sldChg chg="del">
        <pc:chgData name="田之上 温子" userId="c5088bfda0f49d83" providerId="LiveId" clId="{AE8C4D67-A067-4F0E-9DDB-F213B237C1FE}" dt="2021-10-17T03:35:36.807" v="3143" actId="47"/>
        <pc:sldMkLst>
          <pc:docMk/>
          <pc:sldMk cId="208548596" sldId="309"/>
        </pc:sldMkLst>
      </pc:sldChg>
      <pc:sldChg chg="del">
        <pc:chgData name="田之上 温子" userId="c5088bfda0f49d83" providerId="LiveId" clId="{AE8C4D67-A067-4F0E-9DDB-F213B237C1FE}" dt="2021-10-17T03:35:42.114" v="3157" actId="47"/>
        <pc:sldMkLst>
          <pc:docMk/>
          <pc:sldMk cId="168831541" sldId="310"/>
        </pc:sldMkLst>
      </pc:sldChg>
      <pc:sldChg chg="del">
        <pc:chgData name="田之上 温子" userId="c5088bfda0f49d83" providerId="LiveId" clId="{AE8C4D67-A067-4F0E-9DDB-F213B237C1FE}" dt="2021-10-17T03:35:41.933" v="3152" actId="47"/>
        <pc:sldMkLst>
          <pc:docMk/>
          <pc:sldMk cId="3598750712" sldId="311"/>
        </pc:sldMkLst>
      </pc:sldChg>
      <pc:sldChg chg="del">
        <pc:chgData name="田之上 温子" userId="c5088bfda0f49d83" providerId="LiveId" clId="{AE8C4D67-A067-4F0E-9DDB-F213B237C1FE}" dt="2021-10-17T03:35:41.572" v="3151" actId="47"/>
        <pc:sldMkLst>
          <pc:docMk/>
          <pc:sldMk cId="3180235306" sldId="312"/>
        </pc:sldMkLst>
      </pc:sldChg>
      <pc:sldChg chg="del">
        <pc:chgData name="田之上 温子" userId="c5088bfda0f49d83" providerId="LiveId" clId="{AE8C4D67-A067-4F0E-9DDB-F213B237C1FE}" dt="2021-10-17T03:35:40.989" v="3150" actId="47"/>
        <pc:sldMkLst>
          <pc:docMk/>
          <pc:sldMk cId="2371505185" sldId="313"/>
        </pc:sldMkLst>
      </pc:sldChg>
      <pc:sldChg chg="del">
        <pc:chgData name="田之上 温子" userId="c5088bfda0f49d83" providerId="LiveId" clId="{AE8C4D67-A067-4F0E-9DDB-F213B237C1FE}" dt="2021-10-17T03:35:40.248" v="3149" actId="47"/>
        <pc:sldMkLst>
          <pc:docMk/>
          <pc:sldMk cId="2195276519" sldId="314"/>
        </pc:sldMkLst>
      </pc:sldChg>
      <pc:sldChg chg="del">
        <pc:chgData name="田之上 温子" userId="c5088bfda0f49d83" providerId="LiveId" clId="{AE8C4D67-A067-4F0E-9DDB-F213B237C1FE}" dt="2021-10-17T03:35:39.665" v="3148" actId="47"/>
        <pc:sldMkLst>
          <pc:docMk/>
          <pc:sldMk cId="2205470983" sldId="315"/>
        </pc:sldMkLst>
      </pc:sldChg>
      <pc:sldChg chg="del">
        <pc:chgData name="田之上 温子" userId="c5088bfda0f49d83" providerId="LiveId" clId="{AE8C4D67-A067-4F0E-9DDB-F213B237C1FE}" dt="2021-10-17T03:35:39.052" v="3147" actId="47"/>
        <pc:sldMkLst>
          <pc:docMk/>
          <pc:sldMk cId="2459354865" sldId="316"/>
        </pc:sldMkLst>
      </pc:sldChg>
      <pc:sldChg chg="del">
        <pc:chgData name="田之上 温子" userId="c5088bfda0f49d83" providerId="LiveId" clId="{AE8C4D67-A067-4F0E-9DDB-F213B237C1FE}" dt="2021-10-17T03:35:38.329" v="3146" actId="47"/>
        <pc:sldMkLst>
          <pc:docMk/>
          <pc:sldMk cId="819055354" sldId="317"/>
        </pc:sldMkLst>
      </pc:sldChg>
      <pc:sldChg chg="del">
        <pc:chgData name="田之上 温子" userId="c5088bfda0f49d83" providerId="LiveId" clId="{AE8C4D67-A067-4F0E-9DDB-F213B237C1FE}" dt="2021-10-17T03:35:37.780" v="3145" actId="47"/>
        <pc:sldMkLst>
          <pc:docMk/>
          <pc:sldMk cId="966193683" sldId="318"/>
        </pc:sldMkLst>
      </pc:sldChg>
      <pc:sldChg chg="del">
        <pc:chgData name="田之上 温子" userId="c5088bfda0f49d83" providerId="LiveId" clId="{AE8C4D67-A067-4F0E-9DDB-F213B237C1FE}" dt="2021-10-17T04:40:04.716" v="3638" actId="47"/>
        <pc:sldMkLst>
          <pc:docMk/>
          <pc:sldMk cId="3578874952" sldId="319"/>
        </pc:sldMkLst>
      </pc:sldChg>
      <pc:sldChg chg="del">
        <pc:chgData name="田之上 温子" userId="c5088bfda0f49d83" providerId="LiveId" clId="{AE8C4D67-A067-4F0E-9DDB-F213B237C1FE}" dt="2021-10-17T03:35:44.234" v="3162" actId="47"/>
        <pc:sldMkLst>
          <pc:docMk/>
          <pc:sldMk cId="927365298" sldId="320"/>
        </pc:sldMkLst>
      </pc:sldChg>
      <pc:sldChg chg="del">
        <pc:chgData name="田之上 温子" userId="c5088bfda0f49d83" providerId="LiveId" clId="{AE8C4D67-A067-4F0E-9DDB-F213B237C1FE}" dt="2021-10-17T03:35:42.181" v="3159" actId="47"/>
        <pc:sldMkLst>
          <pc:docMk/>
          <pc:sldMk cId="2649406754" sldId="321"/>
        </pc:sldMkLst>
      </pc:sldChg>
      <pc:sldChg chg="new del">
        <pc:chgData name="田之上 温子" userId="c5088bfda0f49d83" providerId="LiveId" clId="{AE8C4D67-A067-4F0E-9DDB-F213B237C1FE}" dt="2021-10-17T00:40:54.776" v="1" actId="47"/>
        <pc:sldMkLst>
          <pc:docMk/>
          <pc:sldMk cId="1067422040" sldId="322"/>
        </pc:sldMkLst>
      </pc:sldChg>
      <pc:sldChg chg="addSp delSp modSp new mod modAnim">
        <pc:chgData name="田之上 温子" userId="c5088bfda0f49d83" providerId="LiveId" clId="{AE8C4D67-A067-4F0E-9DDB-F213B237C1FE}" dt="2021-10-17T04:28:52.078" v="3637" actId="20577"/>
        <pc:sldMkLst>
          <pc:docMk/>
          <pc:sldMk cId="4017316858" sldId="322"/>
        </pc:sldMkLst>
        <pc:spChg chg="add del mod">
          <ac:chgData name="田之上 温子" userId="c5088bfda0f49d83" providerId="LiveId" clId="{AE8C4D67-A067-4F0E-9DDB-F213B237C1FE}" dt="2021-10-17T03:16:51.922" v="2253" actId="478"/>
          <ac:spMkLst>
            <pc:docMk/>
            <pc:sldMk cId="4017316858" sldId="322"/>
            <ac:spMk id="6" creationId="{DBC0B663-6505-4452-AE31-BCA2B75DD823}"/>
          </ac:spMkLst>
        </pc:spChg>
        <pc:spChg chg="add mod">
          <ac:chgData name="田之上 温子" userId="c5088bfda0f49d83" providerId="LiveId" clId="{AE8C4D67-A067-4F0E-9DDB-F213B237C1FE}" dt="2021-10-17T02:24:09.382" v="865" actId="207"/>
          <ac:spMkLst>
            <pc:docMk/>
            <pc:sldMk cId="4017316858" sldId="322"/>
            <ac:spMk id="7" creationId="{6CD2020A-E5C8-48CB-AFE5-7D4649D149BA}"/>
          </ac:spMkLst>
        </pc:spChg>
        <pc:spChg chg="add mod">
          <ac:chgData name="田之上 温子" userId="c5088bfda0f49d83" providerId="LiveId" clId="{AE8C4D67-A067-4F0E-9DDB-F213B237C1FE}" dt="2021-10-17T02:24:05.212" v="864" actId="207"/>
          <ac:spMkLst>
            <pc:docMk/>
            <pc:sldMk cId="4017316858" sldId="322"/>
            <ac:spMk id="8" creationId="{DAF0DB01-2B4A-4506-BD67-531B17CB1F5A}"/>
          </ac:spMkLst>
        </pc:spChg>
        <pc:spChg chg="add mod">
          <ac:chgData name="田之上 温子" userId="c5088bfda0f49d83" providerId="LiveId" clId="{AE8C4D67-A067-4F0E-9DDB-F213B237C1FE}" dt="2021-10-17T04:28:52.078" v="3637" actId="20577"/>
          <ac:spMkLst>
            <pc:docMk/>
            <pc:sldMk cId="4017316858" sldId="322"/>
            <ac:spMk id="9" creationId="{549F7520-5059-4FC6-88D3-C67BF4951D48}"/>
          </ac:spMkLst>
        </pc:spChg>
        <pc:spChg chg="add mod">
          <ac:chgData name="田之上 温子" userId="c5088bfda0f49d83" providerId="LiveId" clId="{AE8C4D67-A067-4F0E-9DDB-F213B237C1FE}" dt="2021-10-17T03:17:00.944" v="2256" actId="1076"/>
          <ac:spMkLst>
            <pc:docMk/>
            <pc:sldMk cId="4017316858" sldId="322"/>
            <ac:spMk id="10" creationId="{A9F60116-E4E1-4A20-92B8-C9D8BDD88462}"/>
          </ac:spMkLst>
        </pc:spChg>
        <pc:picChg chg="add del mod modCrop">
          <ac:chgData name="田之上 温子" userId="c5088bfda0f49d83" providerId="LiveId" clId="{AE8C4D67-A067-4F0E-9DDB-F213B237C1FE}" dt="2021-10-17T02:14:31.854" v="522" actId="478"/>
          <ac:picMkLst>
            <pc:docMk/>
            <pc:sldMk cId="4017316858" sldId="322"/>
            <ac:picMk id="2" creationId="{08AEBBAB-06EB-42FB-90F2-1B8B492A6ED4}"/>
          </ac:picMkLst>
        </pc:picChg>
        <pc:picChg chg="add del mod">
          <ac:chgData name="田之上 温子" userId="c5088bfda0f49d83" providerId="LiveId" clId="{AE8C4D67-A067-4F0E-9DDB-F213B237C1FE}" dt="2021-10-17T02:14:33.914" v="523" actId="478"/>
          <ac:picMkLst>
            <pc:docMk/>
            <pc:sldMk cId="4017316858" sldId="322"/>
            <ac:picMk id="3" creationId="{31DE1099-0C33-4BD6-A672-641FCB914109}"/>
          </ac:picMkLst>
        </pc:picChg>
        <pc:picChg chg="add mod modCrop">
          <ac:chgData name="田之上 温子" userId="c5088bfda0f49d83" providerId="LiveId" clId="{AE8C4D67-A067-4F0E-9DDB-F213B237C1FE}" dt="2021-10-17T03:16:55.206" v="2254" actId="1076"/>
          <ac:picMkLst>
            <pc:docMk/>
            <pc:sldMk cId="4017316858" sldId="322"/>
            <ac:picMk id="5" creationId="{5DC545DF-9CF8-4FE3-852E-4518770FB360}"/>
          </ac:picMkLst>
        </pc:picChg>
        <pc:picChg chg="add mod">
          <ac:chgData name="田之上 温子" userId="c5088bfda0f49d83" providerId="LiveId" clId="{AE8C4D67-A067-4F0E-9DDB-F213B237C1FE}" dt="2021-10-17T04:03:38.284" v="3571"/>
          <ac:picMkLst>
            <pc:docMk/>
            <pc:sldMk cId="4017316858" sldId="322"/>
            <ac:picMk id="11" creationId="{2C78F98D-EEB2-46CD-88B0-4CFB18C9A583}"/>
          </ac:picMkLst>
        </pc:picChg>
      </pc:sldChg>
      <pc:sldChg chg="addSp delSp modSp new mod">
        <pc:chgData name="田之上 温子" userId="c5088bfda0f49d83" providerId="LiveId" clId="{AE8C4D67-A067-4F0E-9DDB-F213B237C1FE}" dt="2021-10-17T04:03:38.284" v="3571"/>
        <pc:sldMkLst>
          <pc:docMk/>
          <pc:sldMk cId="1141334551" sldId="323"/>
        </pc:sldMkLst>
        <pc:spChg chg="add mod">
          <ac:chgData name="田之上 温子" userId="c5088bfda0f49d83" providerId="LiveId" clId="{AE8C4D67-A067-4F0E-9DDB-F213B237C1FE}" dt="2021-10-17T02:28:12.048" v="999" actId="207"/>
          <ac:spMkLst>
            <pc:docMk/>
            <pc:sldMk cId="1141334551" sldId="323"/>
            <ac:spMk id="3" creationId="{5AAACB9D-5CC6-4D8A-A908-13DE7863A100}"/>
          </ac:spMkLst>
        </pc:spChg>
        <pc:picChg chg="add mod">
          <ac:chgData name="田之上 温子" userId="c5088bfda0f49d83" providerId="LiveId" clId="{AE8C4D67-A067-4F0E-9DDB-F213B237C1FE}" dt="2021-10-17T02:11:10.659" v="468" actId="14100"/>
          <ac:picMkLst>
            <pc:docMk/>
            <pc:sldMk cId="1141334551" sldId="323"/>
            <ac:picMk id="2" creationId="{1F250368-2E6E-4688-92CA-9E2FD3662640}"/>
          </ac:picMkLst>
        </pc:picChg>
        <pc:picChg chg="add del mod ord">
          <ac:chgData name="田之上 温子" userId="c5088bfda0f49d83" providerId="LiveId" clId="{AE8C4D67-A067-4F0E-9DDB-F213B237C1FE}" dt="2021-10-17T02:10:42.154" v="463" actId="22"/>
          <ac:picMkLst>
            <pc:docMk/>
            <pc:sldMk cId="1141334551" sldId="323"/>
            <ac:picMk id="5" creationId="{BDE9B685-A7B5-470C-B954-5E170428D83A}"/>
          </ac:picMkLst>
        </pc:picChg>
        <pc:picChg chg="add mod">
          <ac:chgData name="田之上 温子" userId="c5088bfda0f49d83" providerId="LiveId" clId="{AE8C4D67-A067-4F0E-9DDB-F213B237C1FE}" dt="2021-10-17T04:03:38.284" v="3571"/>
          <ac:picMkLst>
            <pc:docMk/>
            <pc:sldMk cId="1141334551" sldId="323"/>
            <ac:picMk id="6" creationId="{2CD544B8-6417-42DB-BEA8-C522C96664AC}"/>
          </ac:picMkLst>
        </pc:picChg>
      </pc:sldChg>
      <pc:sldChg chg="addSp delSp modSp new mod modTransition modAnim modNotesTx">
        <pc:chgData name="田之上 温子" userId="c5088bfda0f49d83" providerId="LiveId" clId="{AE8C4D67-A067-4F0E-9DDB-F213B237C1FE}" dt="2021-10-17T04:18:58.034" v="3599"/>
        <pc:sldMkLst>
          <pc:docMk/>
          <pc:sldMk cId="1835155203" sldId="324"/>
        </pc:sldMkLst>
        <pc:spChg chg="add mod">
          <ac:chgData name="田之上 温子" userId="c5088bfda0f49d83" providerId="LiveId" clId="{AE8C4D67-A067-4F0E-9DDB-F213B237C1FE}" dt="2021-10-17T02:42:01.356" v="1291" actId="21"/>
          <ac:spMkLst>
            <pc:docMk/>
            <pc:sldMk cId="1835155203" sldId="324"/>
            <ac:spMk id="4" creationId="{2E504342-81EF-4C60-9830-B6CCC71A7A16}"/>
          </ac:spMkLst>
        </pc:spChg>
        <pc:spChg chg="add del">
          <ac:chgData name="田之上 温子" userId="c5088bfda0f49d83" providerId="LiveId" clId="{AE8C4D67-A067-4F0E-9DDB-F213B237C1FE}" dt="2021-10-17T02:30:18.396" v="1013"/>
          <ac:spMkLst>
            <pc:docMk/>
            <pc:sldMk cId="1835155203" sldId="324"/>
            <ac:spMk id="5" creationId="{7FF0E913-8C2D-41A4-A02E-9F336CAAFA59}"/>
          </ac:spMkLst>
        </pc:spChg>
        <pc:spChg chg="add mod">
          <ac:chgData name="田之上 温子" userId="c5088bfda0f49d83" providerId="LiveId" clId="{AE8C4D67-A067-4F0E-9DDB-F213B237C1FE}" dt="2021-10-17T02:33:18.170" v="1051" actId="1582"/>
          <ac:spMkLst>
            <pc:docMk/>
            <pc:sldMk cId="1835155203" sldId="324"/>
            <ac:spMk id="10" creationId="{778D5536-B04A-43CA-B719-17A770B8C34F}"/>
          </ac:spMkLst>
        </pc:spChg>
        <pc:spChg chg="add mod">
          <ac:chgData name="田之上 温子" userId="c5088bfda0f49d83" providerId="LiveId" clId="{AE8C4D67-A067-4F0E-9DDB-F213B237C1FE}" dt="2021-10-17T02:33:38.912" v="1055" actId="1076"/>
          <ac:spMkLst>
            <pc:docMk/>
            <pc:sldMk cId="1835155203" sldId="324"/>
            <ac:spMk id="12" creationId="{439BE710-852A-4D42-92C5-6DC7BE40D0E0}"/>
          </ac:spMkLst>
        </pc:spChg>
        <pc:spChg chg="add mod">
          <ac:chgData name="田之上 温子" userId="c5088bfda0f49d83" providerId="LiveId" clId="{AE8C4D67-A067-4F0E-9DDB-F213B237C1FE}" dt="2021-10-17T04:13:11.226" v="3588" actId="20577"/>
          <ac:spMkLst>
            <pc:docMk/>
            <pc:sldMk cId="1835155203" sldId="324"/>
            <ac:spMk id="13" creationId="{8E0FBD19-BDA6-4282-911B-1FE328DB95E3}"/>
          </ac:spMkLst>
        </pc:spChg>
        <pc:spChg chg="add del mod">
          <ac:chgData name="田之上 温子" userId="c5088bfda0f49d83" providerId="LiveId" clId="{AE8C4D67-A067-4F0E-9DDB-F213B237C1FE}" dt="2021-10-17T02:42:01.693" v="1292" actId="767"/>
          <ac:spMkLst>
            <pc:docMk/>
            <pc:sldMk cId="1835155203" sldId="324"/>
            <ac:spMk id="14" creationId="{59E6EED4-7813-4872-9F61-0B5549315242}"/>
          </ac:spMkLst>
        </pc:spChg>
        <pc:picChg chg="add mod modCrop">
          <ac:chgData name="田之上 温子" userId="c5088bfda0f49d83" providerId="LiveId" clId="{AE8C4D67-A067-4F0E-9DDB-F213B237C1FE}" dt="2021-10-17T02:42:07.715" v="1293" actId="1076"/>
          <ac:picMkLst>
            <pc:docMk/>
            <pc:sldMk cId="1835155203" sldId="324"/>
            <ac:picMk id="3" creationId="{D85AFE39-D0B2-41FD-A692-5D7AFA3F6E67}"/>
          </ac:picMkLst>
        </pc:picChg>
        <pc:picChg chg="add del mod">
          <ac:chgData name="田之上 温子" userId="c5088bfda0f49d83" providerId="LiveId" clId="{AE8C4D67-A067-4F0E-9DDB-F213B237C1FE}" dt="2021-10-17T02:31:19.476" v="1035" actId="22"/>
          <ac:picMkLst>
            <pc:docMk/>
            <pc:sldMk cId="1835155203" sldId="324"/>
            <ac:picMk id="7" creationId="{1B343E34-19C9-4FB1-A30E-6D170D23437A}"/>
          </ac:picMkLst>
        </pc:picChg>
        <pc:picChg chg="add mod modCrop">
          <ac:chgData name="田之上 温子" userId="c5088bfda0f49d83" providerId="LiveId" clId="{AE8C4D67-A067-4F0E-9DDB-F213B237C1FE}" dt="2021-10-17T02:32:46.951" v="1047" actId="1076"/>
          <ac:picMkLst>
            <pc:docMk/>
            <pc:sldMk cId="1835155203" sldId="324"/>
            <ac:picMk id="9" creationId="{A6B8AD17-3B22-4F4D-9FB4-644BB6A30CCF}"/>
          </ac:picMkLst>
        </pc:picChg>
        <pc:picChg chg="add del mod">
          <ac:chgData name="田之上 温子" userId="c5088bfda0f49d83" providerId="LiveId" clId="{AE8C4D67-A067-4F0E-9DDB-F213B237C1FE}" dt="2021-10-17T02:33:30.216" v="1053"/>
          <ac:picMkLst>
            <pc:docMk/>
            <pc:sldMk cId="1835155203" sldId="324"/>
            <ac:picMk id="11" creationId="{B82A1BFE-68E2-4E4E-95FE-B7FE437C8867}"/>
          </ac:picMkLst>
        </pc:picChg>
        <pc:picChg chg="add del mod">
          <ac:chgData name="田之上 温子" userId="c5088bfda0f49d83" providerId="LiveId" clId="{AE8C4D67-A067-4F0E-9DDB-F213B237C1FE}" dt="2021-10-17T04:11:31.414" v="3584"/>
          <ac:picMkLst>
            <pc:docMk/>
            <pc:sldMk cId="1835155203" sldId="324"/>
            <ac:picMk id="15" creationId="{2C2167C0-5861-4139-8072-CFD82661A7A2}"/>
          </ac:picMkLst>
        </pc:picChg>
        <pc:picChg chg="add del mod">
          <ac:chgData name="田之上 温子" userId="c5088bfda0f49d83" providerId="LiveId" clId="{AE8C4D67-A067-4F0E-9DDB-F213B237C1FE}" dt="2021-10-17T04:16:08.213" v="3590"/>
          <ac:picMkLst>
            <pc:docMk/>
            <pc:sldMk cId="1835155203" sldId="324"/>
            <ac:picMk id="16" creationId="{867E06C1-4BD3-49E8-B4BE-D9A93F55D198}"/>
          </ac:picMkLst>
        </pc:picChg>
        <pc:picChg chg="add del mod">
          <ac:chgData name="田之上 温子" userId="c5088bfda0f49d83" providerId="LiveId" clId="{AE8C4D67-A067-4F0E-9DDB-F213B237C1FE}" dt="2021-10-17T04:16:47.994" v="3592"/>
          <ac:picMkLst>
            <pc:docMk/>
            <pc:sldMk cId="1835155203" sldId="324"/>
            <ac:picMk id="17" creationId="{15D610A8-67A4-48BF-9C98-CCF4EF38DD2D}"/>
          </ac:picMkLst>
        </pc:picChg>
        <pc:picChg chg="add del mod">
          <ac:chgData name="田之上 温子" userId="c5088bfda0f49d83" providerId="LiveId" clId="{AE8C4D67-A067-4F0E-9DDB-F213B237C1FE}" dt="2021-10-17T04:17:57.577" v="3594"/>
          <ac:picMkLst>
            <pc:docMk/>
            <pc:sldMk cId="1835155203" sldId="324"/>
            <ac:picMk id="18" creationId="{9D7707D4-7933-4D01-8A25-04FE58C738C8}"/>
          </ac:picMkLst>
        </pc:picChg>
        <pc:picChg chg="add del mod">
          <ac:chgData name="田之上 温子" userId="c5088bfda0f49d83" providerId="LiveId" clId="{AE8C4D67-A067-4F0E-9DDB-F213B237C1FE}" dt="2021-10-17T04:18:10.867" v="3596"/>
          <ac:picMkLst>
            <pc:docMk/>
            <pc:sldMk cId="1835155203" sldId="324"/>
            <ac:picMk id="19" creationId="{70846A79-DDAE-41B2-AAA8-80826AADE6CF}"/>
          </ac:picMkLst>
        </pc:picChg>
        <pc:picChg chg="add del mod">
          <ac:chgData name="田之上 温子" userId="c5088bfda0f49d83" providerId="LiveId" clId="{AE8C4D67-A067-4F0E-9DDB-F213B237C1FE}" dt="2021-10-17T04:18:26.188" v="3598"/>
          <ac:picMkLst>
            <pc:docMk/>
            <pc:sldMk cId="1835155203" sldId="324"/>
            <ac:picMk id="20" creationId="{5FB653FB-0977-4A29-BD78-F5059FF0C460}"/>
          </ac:picMkLst>
        </pc:picChg>
        <pc:picChg chg="add mod">
          <ac:chgData name="田之上 温子" userId="c5088bfda0f49d83" providerId="LiveId" clId="{AE8C4D67-A067-4F0E-9DDB-F213B237C1FE}" dt="2021-10-17T04:18:58.034" v="3599"/>
          <ac:picMkLst>
            <pc:docMk/>
            <pc:sldMk cId="1835155203" sldId="324"/>
            <ac:picMk id="21" creationId="{ECD9E1D3-CAD6-4B6E-99A4-D9600041CBCB}"/>
          </ac:picMkLst>
        </pc:picChg>
      </pc:sldChg>
      <pc:sldChg chg="addSp delSp modSp new mod modNotesTx">
        <pc:chgData name="田之上 温子" userId="c5088bfda0f49d83" providerId="LiveId" clId="{AE8C4D67-A067-4F0E-9DDB-F213B237C1FE}" dt="2021-10-17T04:03:38.284" v="3571"/>
        <pc:sldMkLst>
          <pc:docMk/>
          <pc:sldMk cId="253790606" sldId="325"/>
        </pc:sldMkLst>
        <pc:spChg chg="add del mod">
          <ac:chgData name="田之上 温子" userId="c5088bfda0f49d83" providerId="LiveId" clId="{AE8C4D67-A067-4F0E-9DDB-F213B237C1FE}" dt="2021-10-17T02:42:25.702" v="1295" actId="478"/>
          <ac:spMkLst>
            <pc:docMk/>
            <pc:sldMk cId="253790606" sldId="325"/>
            <ac:spMk id="3" creationId="{0ECB0DD2-8769-41FA-BA00-998ABCEFA072}"/>
          </ac:spMkLst>
        </pc:spChg>
        <pc:spChg chg="add mod">
          <ac:chgData name="田之上 温子" userId="c5088bfda0f49d83" providerId="LiveId" clId="{AE8C4D67-A067-4F0E-9DDB-F213B237C1FE}" dt="2021-10-17T02:48:56.105" v="1330"/>
          <ac:spMkLst>
            <pc:docMk/>
            <pc:sldMk cId="253790606" sldId="325"/>
            <ac:spMk id="4" creationId="{34C346E2-1D72-413D-80E5-8A24A5091A26}"/>
          </ac:spMkLst>
        </pc:spChg>
        <pc:spChg chg="add">
          <ac:chgData name="田之上 温子" userId="c5088bfda0f49d83" providerId="LiveId" clId="{AE8C4D67-A067-4F0E-9DDB-F213B237C1FE}" dt="2021-10-17T02:49:43.785" v="1332" actId="11529"/>
          <ac:spMkLst>
            <pc:docMk/>
            <pc:sldMk cId="253790606" sldId="325"/>
            <ac:spMk id="5" creationId="{650513DE-D981-46EE-A043-B9F9DD00C584}"/>
          </ac:spMkLst>
        </pc:spChg>
        <pc:picChg chg="add mod">
          <ac:chgData name="田之上 温子" userId="c5088bfda0f49d83" providerId="LiveId" clId="{AE8C4D67-A067-4F0E-9DDB-F213B237C1FE}" dt="2021-10-17T02:43:19.860" v="1327" actId="1076"/>
          <ac:picMkLst>
            <pc:docMk/>
            <pc:sldMk cId="253790606" sldId="325"/>
            <ac:picMk id="2" creationId="{8A6F375D-D505-421B-86A9-4C6E97643723}"/>
          </ac:picMkLst>
        </pc:picChg>
        <pc:picChg chg="add mod">
          <ac:chgData name="田之上 温子" userId="c5088bfda0f49d83" providerId="LiveId" clId="{AE8C4D67-A067-4F0E-9DDB-F213B237C1FE}" dt="2021-10-17T04:03:38.284" v="3571"/>
          <ac:picMkLst>
            <pc:docMk/>
            <pc:sldMk cId="253790606" sldId="325"/>
            <ac:picMk id="6" creationId="{54151C97-B520-486F-AC14-19421D30DC87}"/>
          </ac:picMkLst>
        </pc:picChg>
      </pc:sldChg>
      <pc:sldChg chg="addSp delSp modSp new mod ord modTransition modAnim">
        <pc:chgData name="田之上 温子" userId="c5088bfda0f49d83" providerId="LiveId" clId="{AE8C4D67-A067-4F0E-9DDB-F213B237C1FE}" dt="2021-10-17T04:20:13.518" v="3601"/>
        <pc:sldMkLst>
          <pc:docMk/>
          <pc:sldMk cId="12547869" sldId="326"/>
        </pc:sldMkLst>
        <pc:spChg chg="add mod">
          <ac:chgData name="田之上 温子" userId="c5088bfda0f49d83" providerId="LiveId" clId="{AE8C4D67-A067-4F0E-9DDB-F213B237C1FE}" dt="2021-10-17T03:05:16.461" v="1906" actId="1076"/>
          <ac:spMkLst>
            <pc:docMk/>
            <pc:sldMk cId="12547869" sldId="326"/>
            <ac:spMk id="2" creationId="{25EEE71B-4D82-4E94-9573-A83524C8B13C}"/>
          </ac:spMkLst>
        </pc:spChg>
        <pc:spChg chg="add del mod">
          <ac:chgData name="田之上 温子" userId="c5088bfda0f49d83" providerId="LiveId" clId="{AE8C4D67-A067-4F0E-9DDB-F213B237C1FE}" dt="2021-10-17T02:59:13.117" v="1569" actId="21"/>
          <ac:spMkLst>
            <pc:docMk/>
            <pc:sldMk cId="12547869" sldId="326"/>
            <ac:spMk id="10" creationId="{DD340479-057B-4946-A581-048C520E16D3}"/>
          </ac:spMkLst>
        </pc:spChg>
        <pc:spChg chg="add del mod">
          <ac:chgData name="田之上 温子" userId="c5088bfda0f49d83" providerId="LiveId" clId="{AE8C4D67-A067-4F0E-9DDB-F213B237C1FE}" dt="2021-10-17T03:05:17.880" v="1908"/>
          <ac:spMkLst>
            <pc:docMk/>
            <pc:sldMk cId="12547869" sldId="326"/>
            <ac:spMk id="11" creationId="{0007BF56-043F-47D4-B265-7F18A950BDCD}"/>
          </ac:spMkLst>
        </pc:spChg>
        <pc:spChg chg="add del">
          <ac:chgData name="田之上 温子" userId="c5088bfda0f49d83" providerId="LiveId" clId="{AE8C4D67-A067-4F0E-9DDB-F213B237C1FE}" dt="2021-10-17T03:16:21.233" v="2247" actId="478"/>
          <ac:spMkLst>
            <pc:docMk/>
            <pc:sldMk cId="12547869" sldId="326"/>
            <ac:spMk id="12" creationId="{CFB8DF75-EA96-4FEA-8B40-97093199AB7D}"/>
          </ac:spMkLst>
        </pc:spChg>
        <pc:spChg chg="add mod">
          <ac:chgData name="田之上 温子" userId="c5088bfda0f49d83" providerId="LiveId" clId="{AE8C4D67-A067-4F0E-9DDB-F213B237C1FE}" dt="2021-10-17T04:15:39.560" v="3589" actId="20577"/>
          <ac:spMkLst>
            <pc:docMk/>
            <pc:sldMk cId="12547869" sldId="326"/>
            <ac:spMk id="13" creationId="{EE6D6514-9E81-45B7-ABA3-07E6073541D0}"/>
          </ac:spMkLst>
        </pc:spChg>
        <pc:spChg chg="add mod">
          <ac:chgData name="田之上 温子" userId="c5088bfda0f49d83" providerId="LiveId" clId="{AE8C4D67-A067-4F0E-9DDB-F213B237C1FE}" dt="2021-10-17T03:16:26.865" v="2249" actId="1076"/>
          <ac:spMkLst>
            <pc:docMk/>
            <pc:sldMk cId="12547869" sldId="326"/>
            <ac:spMk id="14" creationId="{3FA384A3-0C47-466A-A5FA-E408F5C98A74}"/>
          </ac:spMkLst>
        </pc:spChg>
        <pc:spChg chg="add del mod">
          <ac:chgData name="田之上 温子" userId="c5088bfda0f49d83" providerId="LiveId" clId="{AE8C4D67-A067-4F0E-9DDB-F213B237C1FE}" dt="2021-10-17T03:16:36.614" v="2252" actId="478"/>
          <ac:spMkLst>
            <pc:docMk/>
            <pc:sldMk cId="12547869" sldId="326"/>
            <ac:spMk id="15" creationId="{EDDE1ECE-DE3D-48A3-96E1-F2CF99C2C8D8}"/>
          </ac:spMkLst>
        </pc:spChg>
        <pc:picChg chg="add mod">
          <ac:chgData name="田之上 温子" userId="c5088bfda0f49d83" providerId="LiveId" clId="{AE8C4D67-A067-4F0E-9DDB-F213B237C1FE}" dt="2021-10-17T02:53:19.670" v="1460"/>
          <ac:picMkLst>
            <pc:docMk/>
            <pc:sldMk cId="12547869" sldId="326"/>
            <ac:picMk id="3" creationId="{F8393D15-4654-45AA-8BF0-6118EFEF3074}"/>
          </ac:picMkLst>
        </pc:picChg>
        <pc:picChg chg="add mod">
          <ac:chgData name="田之上 温子" userId="c5088bfda0f49d83" providerId="LiveId" clId="{AE8C4D67-A067-4F0E-9DDB-F213B237C1FE}" dt="2021-10-17T02:57:22.531" v="1500" actId="1076"/>
          <ac:picMkLst>
            <pc:docMk/>
            <pc:sldMk cId="12547869" sldId="326"/>
            <ac:picMk id="5" creationId="{95F90986-B519-42C8-9C6B-D1C9A6DCCF65}"/>
          </ac:picMkLst>
        </pc:picChg>
        <pc:picChg chg="add del mod">
          <ac:chgData name="田之上 温子" userId="c5088bfda0f49d83" providerId="LiveId" clId="{AE8C4D67-A067-4F0E-9DDB-F213B237C1FE}" dt="2021-10-17T02:58:51.113" v="1561" actId="21"/>
          <ac:picMkLst>
            <pc:docMk/>
            <pc:sldMk cId="12547869" sldId="326"/>
            <ac:picMk id="7" creationId="{29AD9C8D-AAF4-482A-B4AB-FC3078B9672C}"/>
          </ac:picMkLst>
        </pc:picChg>
        <pc:picChg chg="add del mod">
          <ac:chgData name="田之上 温子" userId="c5088bfda0f49d83" providerId="LiveId" clId="{AE8C4D67-A067-4F0E-9DDB-F213B237C1FE}" dt="2021-10-17T02:59:00.104" v="1564" actId="21"/>
          <ac:picMkLst>
            <pc:docMk/>
            <pc:sldMk cId="12547869" sldId="326"/>
            <ac:picMk id="9" creationId="{BA5A121B-C33C-4AC4-A302-3FFA1AE7A618}"/>
          </ac:picMkLst>
        </pc:picChg>
        <pc:picChg chg="add del mod">
          <ac:chgData name="田之上 温子" userId="c5088bfda0f49d83" providerId="LiveId" clId="{AE8C4D67-A067-4F0E-9DDB-F213B237C1FE}" dt="2021-10-17T04:19:44.849" v="3600"/>
          <ac:picMkLst>
            <pc:docMk/>
            <pc:sldMk cId="12547869" sldId="326"/>
            <ac:picMk id="16" creationId="{4BA64685-4458-4541-96AA-C92D5962552E}"/>
          </ac:picMkLst>
        </pc:picChg>
        <pc:picChg chg="add mod">
          <ac:chgData name="田之上 温子" userId="c5088bfda0f49d83" providerId="LiveId" clId="{AE8C4D67-A067-4F0E-9DDB-F213B237C1FE}" dt="2021-10-17T04:20:13.518" v="3601"/>
          <ac:picMkLst>
            <pc:docMk/>
            <pc:sldMk cId="12547869" sldId="326"/>
            <ac:picMk id="17" creationId="{85C6DFF2-B08D-4589-8F0D-043E41F0842C}"/>
          </ac:picMkLst>
        </pc:picChg>
      </pc:sldChg>
      <pc:sldChg chg="addSp delSp modSp new mod modTransition modAnim">
        <pc:chgData name="田之上 温子" userId="c5088bfda0f49d83" providerId="LiveId" clId="{AE8C4D67-A067-4F0E-9DDB-F213B237C1FE}" dt="2021-10-17T04:21:13.824" v="3603"/>
        <pc:sldMkLst>
          <pc:docMk/>
          <pc:sldMk cId="1454451059" sldId="327"/>
        </pc:sldMkLst>
        <pc:spChg chg="add mod">
          <ac:chgData name="田之上 温子" userId="c5088bfda0f49d83" providerId="LiveId" clId="{AE8C4D67-A067-4F0E-9DDB-F213B237C1FE}" dt="2021-10-17T03:11:50.162" v="2185" actId="1076"/>
          <ac:spMkLst>
            <pc:docMk/>
            <pc:sldMk cId="1454451059" sldId="327"/>
            <ac:spMk id="4" creationId="{6A705498-924C-4A71-AE08-A483CC7C1CFF}"/>
          </ac:spMkLst>
        </pc:spChg>
        <pc:spChg chg="add mod">
          <ac:chgData name="田之上 温子" userId="c5088bfda0f49d83" providerId="LiveId" clId="{AE8C4D67-A067-4F0E-9DDB-F213B237C1FE}" dt="2021-10-17T03:05:35.982" v="1930" actId="20577"/>
          <ac:spMkLst>
            <pc:docMk/>
            <pc:sldMk cId="1454451059" sldId="327"/>
            <ac:spMk id="5" creationId="{C70DEE73-A14E-4B10-B13F-583DEB8619AA}"/>
          </ac:spMkLst>
        </pc:spChg>
        <pc:spChg chg="add del mod">
          <ac:chgData name="田之上 温子" userId="c5088bfda0f49d83" providerId="LiveId" clId="{AE8C4D67-A067-4F0E-9DDB-F213B237C1FE}" dt="2021-10-17T03:01:45.462" v="1659"/>
          <ac:spMkLst>
            <pc:docMk/>
            <pc:sldMk cId="1454451059" sldId="327"/>
            <ac:spMk id="6" creationId="{164CCA01-7E1E-4AB0-A687-85FCA26C4DF5}"/>
          </ac:spMkLst>
        </pc:spChg>
        <pc:spChg chg="add mod">
          <ac:chgData name="田之上 温子" userId="c5088bfda0f49d83" providerId="LiveId" clId="{AE8C4D67-A067-4F0E-9DDB-F213B237C1FE}" dt="2021-10-17T03:12:14.500" v="2189" actId="1076"/>
          <ac:spMkLst>
            <pc:docMk/>
            <pc:sldMk cId="1454451059" sldId="327"/>
            <ac:spMk id="7" creationId="{9558DA42-57C3-45B6-97A1-886359A36642}"/>
          </ac:spMkLst>
        </pc:spChg>
        <pc:spChg chg="add del mod">
          <ac:chgData name="田之上 温子" userId="c5088bfda0f49d83" providerId="LiveId" clId="{AE8C4D67-A067-4F0E-9DDB-F213B237C1FE}" dt="2021-10-17T03:14:49.499" v="2226" actId="478"/>
          <ac:spMkLst>
            <pc:docMk/>
            <pc:sldMk cId="1454451059" sldId="327"/>
            <ac:spMk id="8" creationId="{381A9F6D-9F0F-4CF9-9562-CE0FA314E692}"/>
          </ac:spMkLst>
        </pc:spChg>
        <pc:spChg chg="add mod">
          <ac:chgData name="田之上 温子" userId="c5088bfda0f49d83" providerId="LiveId" clId="{AE8C4D67-A067-4F0E-9DDB-F213B237C1FE}" dt="2021-10-17T03:15:23.492" v="2237" actId="13926"/>
          <ac:spMkLst>
            <pc:docMk/>
            <pc:sldMk cId="1454451059" sldId="327"/>
            <ac:spMk id="9" creationId="{A2ACEEDB-C3B3-46AD-BC2A-9D4704CC047E}"/>
          </ac:spMkLst>
        </pc:spChg>
        <pc:spChg chg="add mod">
          <ac:chgData name="田之上 温子" userId="c5088bfda0f49d83" providerId="LiveId" clId="{AE8C4D67-A067-4F0E-9DDB-F213B237C1FE}" dt="2021-10-17T03:16:10.360" v="2246" actId="255"/>
          <ac:spMkLst>
            <pc:docMk/>
            <pc:sldMk cId="1454451059" sldId="327"/>
            <ac:spMk id="10" creationId="{DC27E570-EA82-47C4-8974-BC2A7AC912A7}"/>
          </ac:spMkLst>
        </pc:spChg>
        <pc:spChg chg="add mod">
          <ac:chgData name="田之上 温子" userId="c5088bfda0f49d83" providerId="LiveId" clId="{AE8C4D67-A067-4F0E-9DDB-F213B237C1FE}" dt="2021-10-17T03:16:04.738" v="2245" actId="1076"/>
          <ac:spMkLst>
            <pc:docMk/>
            <pc:sldMk cId="1454451059" sldId="327"/>
            <ac:spMk id="11" creationId="{E63C879F-7B83-4C43-AF9A-260480ADEDC8}"/>
          </ac:spMkLst>
        </pc:spChg>
        <pc:picChg chg="add mod">
          <ac:chgData name="田之上 温子" userId="c5088bfda0f49d83" providerId="LiveId" clId="{AE8C4D67-A067-4F0E-9DDB-F213B237C1FE}" dt="2021-10-17T03:34:11.392" v="3137" actId="1076"/>
          <ac:picMkLst>
            <pc:docMk/>
            <pc:sldMk cId="1454451059" sldId="327"/>
            <ac:picMk id="2" creationId="{D3C9FED7-AE6F-435D-82D5-DB971334CBBD}"/>
          </ac:picMkLst>
        </pc:picChg>
        <pc:picChg chg="add mod">
          <ac:chgData name="田之上 温子" userId="c5088bfda0f49d83" providerId="LiveId" clId="{AE8C4D67-A067-4F0E-9DDB-F213B237C1FE}" dt="2021-10-17T03:01:48.334" v="1660" actId="1076"/>
          <ac:picMkLst>
            <pc:docMk/>
            <pc:sldMk cId="1454451059" sldId="327"/>
            <ac:picMk id="3" creationId="{5C195D08-D9B3-408B-8311-69B2064E7AC0}"/>
          </ac:picMkLst>
        </pc:picChg>
        <pc:picChg chg="add del mod">
          <ac:chgData name="田之上 温子" userId="c5088bfda0f49d83" providerId="LiveId" clId="{AE8C4D67-A067-4F0E-9DDB-F213B237C1FE}" dt="2021-10-17T04:20:41.780" v="3602"/>
          <ac:picMkLst>
            <pc:docMk/>
            <pc:sldMk cId="1454451059" sldId="327"/>
            <ac:picMk id="12" creationId="{436CB68D-1DDE-43EC-8854-E46893810D45}"/>
          </ac:picMkLst>
        </pc:picChg>
        <pc:picChg chg="add mod">
          <ac:chgData name="田之上 温子" userId="c5088bfda0f49d83" providerId="LiveId" clId="{AE8C4D67-A067-4F0E-9DDB-F213B237C1FE}" dt="2021-10-17T04:21:13.824" v="3603"/>
          <ac:picMkLst>
            <pc:docMk/>
            <pc:sldMk cId="1454451059" sldId="327"/>
            <ac:picMk id="13" creationId="{6675DAD4-6C3C-4A56-825E-0EC3FBE70B64}"/>
          </ac:picMkLst>
        </pc:picChg>
      </pc:sldChg>
      <pc:sldChg chg="addSp delSp modSp new mod modTransition modAnim modNotesTx">
        <pc:chgData name="田之上 温子" userId="c5088bfda0f49d83" providerId="LiveId" clId="{AE8C4D67-A067-4F0E-9DDB-F213B237C1FE}" dt="2021-10-17T04:22:16.649" v="3606"/>
        <pc:sldMkLst>
          <pc:docMk/>
          <pc:sldMk cId="735363270" sldId="328"/>
        </pc:sldMkLst>
        <pc:spChg chg="add mod">
          <ac:chgData name="田之上 温子" userId="c5088bfda0f49d83" providerId="LiveId" clId="{AE8C4D67-A067-4F0E-9DDB-F213B237C1FE}" dt="2021-10-17T03:20:07.485" v="2592" actId="1076"/>
          <ac:spMkLst>
            <pc:docMk/>
            <pc:sldMk cId="735363270" sldId="328"/>
            <ac:spMk id="2" creationId="{0AF7C911-C6CF-4944-B105-32775E3998DF}"/>
          </ac:spMkLst>
        </pc:spChg>
        <pc:spChg chg="add del mod">
          <ac:chgData name="田之上 温子" userId="c5088bfda0f49d83" providerId="LiveId" clId="{AE8C4D67-A067-4F0E-9DDB-F213B237C1FE}" dt="2021-10-17T03:14:45.165" v="2225" actId="478"/>
          <ac:spMkLst>
            <pc:docMk/>
            <pc:sldMk cId="735363270" sldId="328"/>
            <ac:spMk id="5" creationId="{838A4EC7-C0CB-4919-98EC-52BB601A6EB8}"/>
          </ac:spMkLst>
        </pc:spChg>
        <pc:spChg chg="add del mod">
          <ac:chgData name="田之上 温子" userId="c5088bfda0f49d83" providerId="LiveId" clId="{AE8C4D67-A067-4F0E-9DDB-F213B237C1FE}" dt="2021-10-17T03:20:58.561" v="2594"/>
          <ac:spMkLst>
            <pc:docMk/>
            <pc:sldMk cId="735363270" sldId="328"/>
            <ac:spMk id="6" creationId="{E0550BC1-4E32-42AB-8CB7-6F49F457DA53}"/>
          </ac:spMkLst>
        </pc:spChg>
        <pc:picChg chg="add mod">
          <ac:chgData name="田之上 温子" userId="c5088bfda0f49d83" providerId="LiveId" clId="{AE8C4D67-A067-4F0E-9DDB-F213B237C1FE}" dt="2021-10-17T03:21:02.874" v="2596" actId="1076"/>
          <ac:picMkLst>
            <pc:docMk/>
            <pc:sldMk cId="735363270" sldId="328"/>
            <ac:picMk id="4" creationId="{E572C57D-2A93-4B30-B316-138419B327B4}"/>
          </ac:picMkLst>
        </pc:picChg>
        <pc:picChg chg="add del mod">
          <ac:chgData name="田之上 温子" userId="c5088bfda0f49d83" providerId="LiveId" clId="{AE8C4D67-A067-4F0E-9DDB-F213B237C1FE}" dt="2021-10-17T04:21:55.221" v="3605"/>
          <ac:picMkLst>
            <pc:docMk/>
            <pc:sldMk cId="735363270" sldId="328"/>
            <ac:picMk id="7" creationId="{DE2D927B-27E6-49E8-94DE-E017AAF3D0B8}"/>
          </ac:picMkLst>
        </pc:picChg>
        <pc:picChg chg="add mod">
          <ac:chgData name="田之上 温子" userId="c5088bfda0f49d83" providerId="LiveId" clId="{AE8C4D67-A067-4F0E-9DDB-F213B237C1FE}" dt="2021-10-17T04:22:16.649" v="3606"/>
          <ac:picMkLst>
            <pc:docMk/>
            <pc:sldMk cId="735363270" sldId="328"/>
            <ac:picMk id="8" creationId="{84DC5CC1-3EDA-4804-9A62-4462972D0BDA}"/>
          </ac:picMkLst>
        </pc:picChg>
      </pc:sldChg>
      <pc:sldChg chg="addSp delSp modSp new mod modTransition modAnim modNotesTx">
        <pc:chgData name="田之上 温子" userId="c5088bfda0f49d83" providerId="LiveId" clId="{AE8C4D67-A067-4F0E-9DDB-F213B237C1FE}" dt="2021-10-17T04:25:39.724" v="3613"/>
        <pc:sldMkLst>
          <pc:docMk/>
          <pc:sldMk cId="1075230871" sldId="329"/>
        </pc:sldMkLst>
        <pc:spChg chg="add mod">
          <ac:chgData name="田之上 温子" userId="c5088bfda0f49d83" providerId="LiveId" clId="{AE8C4D67-A067-4F0E-9DDB-F213B237C1FE}" dt="2021-10-17T03:22:37.269" v="2644" actId="1076"/>
          <ac:spMkLst>
            <pc:docMk/>
            <pc:sldMk cId="1075230871" sldId="329"/>
            <ac:spMk id="2" creationId="{4C69FB87-6AF0-4644-96E8-25E7085DDC33}"/>
          </ac:spMkLst>
        </pc:spChg>
        <pc:spChg chg="add mod">
          <ac:chgData name="田之上 温子" userId="c5088bfda0f49d83" providerId="LiveId" clId="{AE8C4D67-A067-4F0E-9DDB-F213B237C1FE}" dt="2021-10-17T03:26:04.062" v="2926" actId="1076"/>
          <ac:spMkLst>
            <pc:docMk/>
            <pc:sldMk cId="1075230871" sldId="329"/>
            <ac:spMk id="3" creationId="{84922BE4-33A4-4E60-B5EE-A593A51D23DF}"/>
          </ac:spMkLst>
        </pc:spChg>
        <pc:spChg chg="add mod">
          <ac:chgData name="田之上 温子" userId="c5088bfda0f49d83" providerId="LiveId" clId="{AE8C4D67-A067-4F0E-9DDB-F213B237C1FE}" dt="2021-10-17T03:54:50.422" v="3569" actId="115"/>
          <ac:spMkLst>
            <pc:docMk/>
            <pc:sldMk cId="1075230871" sldId="329"/>
            <ac:spMk id="4" creationId="{D17041C3-9840-472C-BCF8-164457D4CE37}"/>
          </ac:spMkLst>
        </pc:spChg>
        <pc:picChg chg="add del mod">
          <ac:chgData name="田之上 温子" userId="c5088bfda0f49d83" providerId="LiveId" clId="{AE8C4D67-A067-4F0E-9DDB-F213B237C1FE}" dt="2021-10-17T04:21:46.777" v="3604"/>
          <ac:picMkLst>
            <pc:docMk/>
            <pc:sldMk cId="1075230871" sldId="329"/>
            <ac:picMk id="5" creationId="{C81F9146-17AC-4E7B-9B6D-F2F7C716CDDB}"/>
          </ac:picMkLst>
        </pc:picChg>
        <pc:picChg chg="add del mod">
          <ac:chgData name="田之上 温子" userId="c5088bfda0f49d83" providerId="LiveId" clId="{AE8C4D67-A067-4F0E-9DDB-F213B237C1FE}" dt="2021-10-17T04:23:17.400" v="3608"/>
          <ac:picMkLst>
            <pc:docMk/>
            <pc:sldMk cId="1075230871" sldId="329"/>
            <ac:picMk id="6" creationId="{7CFFABA3-49BE-46BE-BEE8-A3031F68A2B7}"/>
          </ac:picMkLst>
        </pc:picChg>
        <pc:picChg chg="add del mod">
          <ac:chgData name="田之上 温子" userId="c5088bfda0f49d83" providerId="LiveId" clId="{AE8C4D67-A067-4F0E-9DDB-F213B237C1FE}" dt="2021-10-17T04:24:15.368" v="3610"/>
          <ac:picMkLst>
            <pc:docMk/>
            <pc:sldMk cId="1075230871" sldId="329"/>
            <ac:picMk id="7" creationId="{AB327B8A-2AE3-4ADA-97DF-6E87EF35E8F0}"/>
          </ac:picMkLst>
        </pc:picChg>
        <pc:picChg chg="add del mod">
          <ac:chgData name="田之上 温子" userId="c5088bfda0f49d83" providerId="LiveId" clId="{AE8C4D67-A067-4F0E-9DDB-F213B237C1FE}" dt="2021-10-17T04:25:13.900" v="3612"/>
          <ac:picMkLst>
            <pc:docMk/>
            <pc:sldMk cId="1075230871" sldId="329"/>
            <ac:picMk id="8" creationId="{93A53976-3835-4216-8EDC-9910685BA947}"/>
          </ac:picMkLst>
        </pc:picChg>
        <pc:picChg chg="add mod">
          <ac:chgData name="田之上 温子" userId="c5088bfda0f49d83" providerId="LiveId" clId="{AE8C4D67-A067-4F0E-9DDB-F213B237C1FE}" dt="2021-10-17T04:25:39.724" v="3613"/>
          <ac:picMkLst>
            <pc:docMk/>
            <pc:sldMk cId="1075230871" sldId="329"/>
            <ac:picMk id="9" creationId="{BFAFE40C-E18D-4E36-B34F-3CBAF755574F}"/>
          </ac:picMkLst>
        </pc:picChg>
      </pc:sldChg>
      <pc:sldChg chg="new del">
        <pc:chgData name="田之上 温子" userId="c5088bfda0f49d83" providerId="LiveId" clId="{AE8C4D67-A067-4F0E-9DDB-F213B237C1FE}" dt="2021-10-17T03:30:17.687" v="3077" actId="680"/>
        <pc:sldMkLst>
          <pc:docMk/>
          <pc:sldMk cId="837380917" sldId="330"/>
        </pc:sldMkLst>
      </pc:sldChg>
      <pc:sldChg chg="addSp delSp modSp new mod modTransition modAnim">
        <pc:chgData name="田之上 温子" userId="c5088bfda0f49d83" providerId="LiveId" clId="{AE8C4D67-A067-4F0E-9DDB-F213B237C1FE}" dt="2021-10-17T04:28:15.302" v="3627" actId="20577"/>
        <pc:sldMkLst>
          <pc:docMk/>
          <pc:sldMk cId="2032350250" sldId="330"/>
        </pc:sldMkLst>
        <pc:spChg chg="add mod">
          <ac:chgData name="田之上 温子" userId="c5088bfda0f49d83" providerId="LiveId" clId="{AE8C4D67-A067-4F0E-9DDB-F213B237C1FE}" dt="2021-10-17T04:28:15.302" v="3627" actId="20577"/>
          <ac:spMkLst>
            <pc:docMk/>
            <pc:sldMk cId="2032350250" sldId="330"/>
            <ac:spMk id="2" creationId="{A5D2857B-5E68-4F18-9D9A-B7652D477A85}"/>
          </ac:spMkLst>
        </pc:spChg>
        <pc:spChg chg="add mod">
          <ac:chgData name="田之上 温子" userId="c5088bfda0f49d83" providerId="LiveId" clId="{AE8C4D67-A067-4F0E-9DDB-F213B237C1FE}" dt="2021-10-17T03:51:49.328" v="3413" actId="20577"/>
          <ac:spMkLst>
            <pc:docMk/>
            <pc:sldMk cId="2032350250" sldId="330"/>
            <ac:spMk id="3" creationId="{9AC3A298-5B70-4802-B275-A00D966DD02B}"/>
          </ac:spMkLst>
        </pc:spChg>
        <pc:picChg chg="add del mod">
          <ac:chgData name="田之上 温子" userId="c5088bfda0f49d83" providerId="LiveId" clId="{AE8C4D67-A067-4F0E-9DDB-F213B237C1FE}" dt="2021-10-17T04:27:25.750" v="3614"/>
          <ac:picMkLst>
            <pc:docMk/>
            <pc:sldMk cId="2032350250" sldId="330"/>
            <ac:picMk id="4" creationId="{17F1139E-8690-4D87-9B58-A3B2B24AED48}"/>
          </ac:picMkLst>
        </pc:picChg>
      </pc:sldChg>
      <pc:sldChg chg="new del">
        <pc:chgData name="田之上 温子" userId="c5088bfda0f49d83" providerId="LiveId" clId="{AE8C4D67-A067-4F0E-9DDB-F213B237C1FE}" dt="2021-10-17T03:35:34.738" v="3142" actId="47"/>
        <pc:sldMkLst>
          <pc:docMk/>
          <pc:sldMk cId="2107745694" sldId="330"/>
        </pc:sldMkLst>
      </pc:sldChg>
      <pc:sldChg chg="new del">
        <pc:chgData name="田之上 温子" userId="c5088bfda0f49d83" providerId="LiveId" clId="{AE8C4D67-A067-4F0E-9DDB-F213B237C1FE}" dt="2021-10-17T03:34:02.221" v="3130" actId="680"/>
        <pc:sldMkLst>
          <pc:docMk/>
          <pc:sldMk cId="2278524390" sldId="330"/>
        </pc:sldMkLst>
      </pc:sldChg>
      <pc:sldChg chg="new del">
        <pc:chgData name="田之上 温子" userId="c5088bfda0f49d83" providerId="LiveId" clId="{AE8C4D67-A067-4F0E-9DDB-F213B237C1FE}" dt="2021-10-17T03:34:01.008" v="3129" actId="680"/>
        <pc:sldMkLst>
          <pc:docMk/>
          <pc:sldMk cId="191876929" sldId="331"/>
        </pc:sldMkLst>
      </pc:sldChg>
      <pc:sldChg chg="new del">
        <pc:chgData name="田之上 温子" userId="c5088bfda0f49d83" providerId="LiveId" clId="{AE8C4D67-A067-4F0E-9DDB-F213B237C1FE}" dt="2021-10-17T04:40:06.998" v="3640" actId="47"/>
        <pc:sldMkLst>
          <pc:docMk/>
          <pc:sldMk cId="1795089197" sldId="331"/>
        </pc:sldMkLst>
      </pc:sldChg>
      <pc:sldChg chg="new del">
        <pc:chgData name="田之上 温子" userId="c5088bfda0f49d83" providerId="LiveId" clId="{AE8C4D67-A067-4F0E-9DDB-F213B237C1FE}" dt="2021-10-17T03:34:00.860" v="3128" actId="680"/>
        <pc:sldMkLst>
          <pc:docMk/>
          <pc:sldMk cId="1212372767" sldId="332"/>
        </pc:sldMkLst>
      </pc:sldChg>
      <pc:sldChg chg="new del">
        <pc:chgData name="田之上 温子" userId="c5088bfda0f49d83" providerId="LiveId" clId="{AE8C4D67-A067-4F0E-9DDB-F213B237C1FE}" dt="2021-10-17T03:34:00.694" v="3127" actId="680"/>
        <pc:sldMkLst>
          <pc:docMk/>
          <pc:sldMk cId="2280095903" sldId="333"/>
        </pc:sldMkLst>
      </pc:sldChg>
      <pc:sldChg chg="new del">
        <pc:chgData name="田之上 温子" userId="c5088bfda0f49d83" providerId="LiveId" clId="{AE8C4D67-A067-4F0E-9DDB-F213B237C1FE}" dt="2021-10-17T03:34:00.525" v="3126" actId="680"/>
        <pc:sldMkLst>
          <pc:docMk/>
          <pc:sldMk cId="1041119455" sldId="334"/>
        </pc:sldMkLst>
      </pc:sldChg>
      <pc:sldChg chg="new del">
        <pc:chgData name="田之上 温子" userId="c5088bfda0f49d83" providerId="LiveId" clId="{AE8C4D67-A067-4F0E-9DDB-F213B237C1FE}" dt="2021-10-17T03:34:00.359" v="3125" actId="680"/>
        <pc:sldMkLst>
          <pc:docMk/>
          <pc:sldMk cId="814406801" sldId="335"/>
        </pc:sldMkLst>
      </pc:sldChg>
      <pc:sldChg chg="new del">
        <pc:chgData name="田之上 温子" userId="c5088bfda0f49d83" providerId="LiveId" clId="{AE8C4D67-A067-4F0E-9DDB-F213B237C1FE}" dt="2021-10-17T03:34:00.205" v="3124" actId="680"/>
        <pc:sldMkLst>
          <pc:docMk/>
          <pc:sldMk cId="3034489450" sldId="336"/>
        </pc:sldMkLst>
      </pc:sldChg>
      <pc:sldChg chg="new del">
        <pc:chgData name="田之上 温子" userId="c5088bfda0f49d83" providerId="LiveId" clId="{AE8C4D67-A067-4F0E-9DDB-F213B237C1FE}" dt="2021-10-17T03:34:00.066" v="3123" actId="680"/>
        <pc:sldMkLst>
          <pc:docMk/>
          <pc:sldMk cId="326454815" sldId="337"/>
        </pc:sldMkLst>
      </pc:sldChg>
      <pc:sldChg chg="new del">
        <pc:chgData name="田之上 温子" userId="c5088bfda0f49d83" providerId="LiveId" clId="{AE8C4D67-A067-4F0E-9DDB-F213B237C1FE}" dt="2021-10-17T03:33:59.909" v="3122" actId="680"/>
        <pc:sldMkLst>
          <pc:docMk/>
          <pc:sldMk cId="63148375" sldId="338"/>
        </pc:sldMkLst>
      </pc:sldChg>
      <pc:sldChg chg="new del">
        <pc:chgData name="田之上 温子" userId="c5088bfda0f49d83" providerId="LiveId" clId="{AE8C4D67-A067-4F0E-9DDB-F213B237C1FE}" dt="2021-10-17T03:33:59.721" v="3121" actId="680"/>
        <pc:sldMkLst>
          <pc:docMk/>
          <pc:sldMk cId="3062303658" sldId="339"/>
        </pc:sldMkLst>
      </pc:sldChg>
      <pc:sldChg chg="new del">
        <pc:chgData name="田之上 温子" userId="c5088bfda0f49d83" providerId="LiveId" clId="{AE8C4D67-A067-4F0E-9DDB-F213B237C1FE}" dt="2021-10-17T03:33:59.557" v="3120" actId="680"/>
        <pc:sldMkLst>
          <pc:docMk/>
          <pc:sldMk cId="619676181" sldId="340"/>
        </pc:sldMkLst>
      </pc:sldChg>
      <pc:sldChg chg="new del">
        <pc:chgData name="田之上 温子" userId="c5088bfda0f49d83" providerId="LiveId" clId="{AE8C4D67-A067-4F0E-9DDB-F213B237C1FE}" dt="2021-10-17T03:33:59.414" v="3119" actId="680"/>
        <pc:sldMkLst>
          <pc:docMk/>
          <pc:sldMk cId="2277347676" sldId="341"/>
        </pc:sldMkLst>
      </pc:sldChg>
      <pc:sldChg chg="new del">
        <pc:chgData name="田之上 温子" userId="c5088bfda0f49d83" providerId="LiveId" clId="{AE8C4D67-A067-4F0E-9DDB-F213B237C1FE}" dt="2021-10-17T03:33:59.240" v="3118" actId="680"/>
        <pc:sldMkLst>
          <pc:docMk/>
          <pc:sldMk cId="2655991469" sldId="342"/>
        </pc:sldMkLst>
      </pc:sldChg>
      <pc:sldChg chg="new del">
        <pc:chgData name="田之上 温子" userId="c5088bfda0f49d83" providerId="LiveId" clId="{AE8C4D67-A067-4F0E-9DDB-F213B237C1FE}" dt="2021-10-17T03:33:59.040" v="3117" actId="680"/>
        <pc:sldMkLst>
          <pc:docMk/>
          <pc:sldMk cId="860042109" sldId="343"/>
        </pc:sldMkLst>
      </pc:sldChg>
      <pc:sldChg chg="new del">
        <pc:chgData name="田之上 温子" userId="c5088bfda0f49d83" providerId="LiveId" clId="{AE8C4D67-A067-4F0E-9DDB-F213B237C1FE}" dt="2021-10-17T03:33:58.751" v="3116" actId="680"/>
        <pc:sldMkLst>
          <pc:docMk/>
          <pc:sldMk cId="3826994009" sldId="34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fld id="{759F2687-8BAC-4842-AD48-7711F5747596}" type="datetimeFigureOut">
              <a:rPr kumimoji="1" lang="ja-JP" altLang="en-US" smtClean="0"/>
              <a:t>2022/11/10</a:t>
            </a:fld>
            <a:endParaRPr kumimoji="1" lang="ja-JP" altLang="en-US"/>
          </a:p>
        </p:txBody>
      </p:sp>
      <p:sp>
        <p:nvSpPr>
          <p:cNvPr id="4" name="フッター プレースホルダー 3"/>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sz="1300"/>
            </a:lvl1pPr>
          </a:lstStyle>
          <a:p>
            <a:fld id="{7638CF6A-9C6C-4979-9A68-BD0438447C6C}" type="slidenum">
              <a:rPr kumimoji="1" lang="ja-JP" altLang="en-US" smtClean="0"/>
              <a:t>‹#›</a:t>
            </a:fld>
            <a:endParaRPr kumimoji="1" lang="ja-JP" altLang="en-US"/>
          </a:p>
        </p:txBody>
      </p:sp>
    </p:spTree>
    <p:extLst>
      <p:ext uri="{BB962C8B-B14F-4D97-AF65-F5344CB8AC3E}">
        <p14:creationId xmlns:p14="http://schemas.microsoft.com/office/powerpoint/2010/main" val="67439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B06AC4E1-31D1-4CC0-B22C-72B161FF665F}" type="datetimeFigureOut">
              <a:rPr kumimoji="1" lang="ja-JP" altLang="en-US" smtClean="0"/>
              <a:t>2022/11/10</a:t>
            </a:fld>
            <a:endParaRPr kumimoji="1" lang="ja-JP" altLang="en-US"/>
          </a:p>
        </p:txBody>
      </p:sp>
      <p:sp>
        <p:nvSpPr>
          <p:cNvPr id="4" name="スライド イメージ プレースホルダー 3"/>
          <p:cNvSpPr>
            <a:spLocks noGrp="1" noRot="1" noChangeAspect="1"/>
          </p:cNvSpPr>
          <p:nvPr>
            <p:ph type="sldImg" idx="2"/>
          </p:nvPr>
        </p:nvSpPr>
        <p:spPr>
          <a:xfrm>
            <a:off x="1189038" y="1252538"/>
            <a:ext cx="4510087" cy="33813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8975" y="4821238"/>
            <a:ext cx="5510213" cy="394493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063"/>
            <a:ext cx="29845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902075" y="9517063"/>
            <a:ext cx="2984500" cy="501650"/>
          </a:xfrm>
          <a:prstGeom prst="rect">
            <a:avLst/>
          </a:prstGeom>
        </p:spPr>
        <p:txBody>
          <a:bodyPr vert="horz" lIns="91440" tIns="45720" rIns="91440" bIns="45720" rtlCol="0" anchor="b"/>
          <a:lstStyle>
            <a:lvl1pPr algn="r">
              <a:defRPr sz="1200"/>
            </a:lvl1pPr>
          </a:lstStyle>
          <a:p>
            <a:fld id="{14EB0FAF-A5EB-4F9A-A6FC-01F8AA4247E9}" type="slidenum">
              <a:rPr kumimoji="1" lang="ja-JP" altLang="en-US" smtClean="0"/>
              <a:t>‹#›</a:t>
            </a:fld>
            <a:endParaRPr kumimoji="1" lang="ja-JP" altLang="en-US"/>
          </a:p>
        </p:txBody>
      </p:sp>
    </p:spTree>
    <p:extLst>
      <p:ext uri="{BB962C8B-B14F-4D97-AF65-F5344CB8AC3E}">
        <p14:creationId xmlns:p14="http://schemas.microsoft.com/office/powerpoint/2010/main" val="350192914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en-US" altLang="ja-JP" sz="1200" dirty="0"/>
              <a:t>※</a:t>
            </a:r>
            <a:r>
              <a:rPr lang="ja-JP" altLang="en-US" sz="1200" dirty="0"/>
              <a:t>傘の使い方は、ご家庭でもご指導</a:t>
            </a:r>
            <a:endParaRPr lang="en-US" altLang="ja-JP" sz="1200" dirty="0"/>
          </a:p>
          <a:p>
            <a:pPr marL="0" indent="0">
              <a:buNone/>
            </a:pPr>
            <a:r>
              <a:rPr lang="ja-JP" altLang="en-US" sz="1200" dirty="0"/>
              <a:t>　　お願い致します。</a:t>
            </a:r>
            <a:endParaRPr lang="en-US" altLang="ja-JP" sz="1200" dirty="0"/>
          </a:p>
          <a:p>
            <a:pPr marL="0" indent="0">
              <a:buNone/>
            </a:pPr>
            <a:r>
              <a:rPr lang="en-US" altLang="ja-JP" sz="1200" dirty="0"/>
              <a:t>※</a:t>
            </a:r>
            <a:r>
              <a:rPr lang="ja-JP" altLang="en-US" sz="1200" dirty="0"/>
              <a:t>振り回さない、人に向けない等。</a:t>
            </a:r>
            <a:endParaRPr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14EB0FAF-A5EB-4F9A-A6FC-01F8AA4247E9}" type="slidenum">
              <a:rPr kumimoji="1" lang="ja-JP" altLang="en-US" smtClean="0"/>
              <a:t>6</a:t>
            </a:fld>
            <a:endParaRPr kumimoji="1" lang="ja-JP" altLang="en-US"/>
          </a:p>
        </p:txBody>
      </p:sp>
    </p:spTree>
    <p:extLst>
      <p:ext uri="{BB962C8B-B14F-4D97-AF65-F5344CB8AC3E}">
        <p14:creationId xmlns:p14="http://schemas.microsoft.com/office/powerpoint/2010/main" val="2105214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筆箱は、中身が見えやすく、自分でも管理しやすい箱型をご用意ください。</a:t>
            </a:r>
            <a:r>
              <a:rPr lang="ja-JP" altLang="en-US" dirty="0"/>
              <a:t>鉛筆、下じき、消しゴムは</a:t>
            </a:r>
            <a:r>
              <a:rPr lang="en-US" altLang="ja-JP" dirty="0"/>
              <a:t/>
            </a:r>
            <a:br>
              <a:rPr lang="en-US" altLang="ja-JP" dirty="0"/>
            </a:br>
            <a:r>
              <a:rPr lang="ja-JP" altLang="en-US" dirty="0"/>
              <a:t>シンプルな物、消しゴムはにおいや飾りのないよく消える消しゴムをご準備下さい。</a:t>
            </a:r>
            <a:endParaRPr kumimoji="1" lang="ja-JP" altLang="en-US"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14EB0FAF-A5EB-4F9A-A6FC-01F8AA4247E9}" type="slidenum">
              <a:rPr kumimoji="1" lang="ja-JP" altLang="en-US" smtClean="0"/>
              <a:t>7</a:t>
            </a:fld>
            <a:endParaRPr kumimoji="1" lang="ja-JP" altLang="en-US"/>
          </a:p>
        </p:txBody>
      </p:sp>
    </p:spTree>
    <p:extLst>
      <p:ext uri="{BB962C8B-B14F-4D97-AF65-F5344CB8AC3E}">
        <p14:creationId xmlns:p14="http://schemas.microsoft.com/office/powerpoint/2010/main" val="1161097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・ランドセルに入りきらない物を入れるサブバックです。内側に記名する場合には、名前が分かりやすいよう当て布をするなどして記名して下さい。</a:t>
            </a:r>
          </a:p>
        </p:txBody>
      </p:sp>
      <p:sp>
        <p:nvSpPr>
          <p:cNvPr id="4" name="スライド番号プレースホルダー 3"/>
          <p:cNvSpPr>
            <a:spLocks noGrp="1"/>
          </p:cNvSpPr>
          <p:nvPr>
            <p:ph type="sldNum" sz="quarter" idx="5"/>
          </p:nvPr>
        </p:nvSpPr>
        <p:spPr/>
        <p:txBody>
          <a:bodyPr/>
          <a:lstStyle/>
          <a:p>
            <a:fld id="{14EB0FAF-A5EB-4F9A-A6FC-01F8AA4247E9}" type="slidenum">
              <a:rPr kumimoji="1" lang="ja-JP" altLang="en-US" smtClean="0"/>
              <a:t>10</a:t>
            </a:fld>
            <a:endParaRPr kumimoji="1" lang="ja-JP" altLang="en-US"/>
          </a:p>
        </p:txBody>
      </p:sp>
    </p:spTree>
    <p:extLst>
      <p:ext uri="{BB962C8B-B14F-4D97-AF65-F5344CB8AC3E}">
        <p14:creationId xmlns:p14="http://schemas.microsoft.com/office/powerpoint/2010/main" val="1373252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その他の学用品に付きましては、入学後担任より説明がありますので、購入はお待ちください。</a:t>
            </a:r>
          </a:p>
        </p:txBody>
      </p:sp>
      <p:sp>
        <p:nvSpPr>
          <p:cNvPr id="4" name="スライド番号プレースホルダー 3"/>
          <p:cNvSpPr>
            <a:spLocks noGrp="1"/>
          </p:cNvSpPr>
          <p:nvPr>
            <p:ph type="sldNum" sz="quarter" idx="5"/>
          </p:nvPr>
        </p:nvSpPr>
        <p:spPr/>
        <p:txBody>
          <a:bodyPr/>
          <a:lstStyle/>
          <a:p>
            <a:fld id="{14EB0FAF-A5EB-4F9A-A6FC-01F8AA4247E9}" type="slidenum">
              <a:rPr kumimoji="1" lang="ja-JP" altLang="en-US" smtClean="0"/>
              <a:t>11</a:t>
            </a:fld>
            <a:endParaRPr kumimoji="1" lang="ja-JP" altLang="en-US"/>
          </a:p>
        </p:txBody>
      </p:sp>
    </p:spTree>
    <p:extLst>
      <p:ext uri="{BB962C8B-B14F-4D97-AF65-F5344CB8AC3E}">
        <p14:creationId xmlns:p14="http://schemas.microsoft.com/office/powerpoint/2010/main" val="2935613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047BFFE-9A0A-4B05-B144-8E2BA8E178DD}" type="datetimeFigureOut">
              <a:rPr kumimoji="1" lang="ja-JP" altLang="en-US" smtClean="0"/>
              <a:t>2022/11/10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E9CA3FE-C251-4EB9-A41D-C2343D19474B}" type="slidenum">
              <a:rPr kumimoji="1" lang="ja-JP" altLang="en-US" smtClean="0"/>
              <a:t>‹#›</a:t>
            </a:fld>
            <a:endParaRPr kumimoji="1" lang="ja-JP" altLang="en-US"/>
          </a:p>
        </p:txBody>
      </p:sp>
    </p:spTree>
    <p:extLst>
      <p:ext uri="{BB962C8B-B14F-4D97-AF65-F5344CB8AC3E}">
        <p14:creationId xmlns:p14="http://schemas.microsoft.com/office/powerpoint/2010/main" val="2675156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047BFFE-9A0A-4B05-B144-8E2BA8E178DD}" type="datetimeFigureOut">
              <a:rPr kumimoji="1" lang="ja-JP" altLang="en-US" smtClean="0"/>
              <a:t>2022/11/10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E9CA3FE-C251-4EB9-A41D-C2343D19474B}" type="slidenum">
              <a:rPr kumimoji="1" lang="ja-JP" altLang="en-US" smtClean="0"/>
              <a:t>‹#›</a:t>
            </a:fld>
            <a:endParaRPr kumimoji="1" lang="ja-JP" altLang="en-US"/>
          </a:p>
        </p:txBody>
      </p:sp>
    </p:spTree>
    <p:extLst>
      <p:ext uri="{BB962C8B-B14F-4D97-AF65-F5344CB8AC3E}">
        <p14:creationId xmlns:p14="http://schemas.microsoft.com/office/powerpoint/2010/main" val="2493943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047BFFE-9A0A-4B05-B144-8E2BA8E178DD}" type="datetimeFigureOut">
              <a:rPr kumimoji="1" lang="ja-JP" altLang="en-US" smtClean="0"/>
              <a:t>2022/11/10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E9CA3FE-C251-4EB9-A41D-C2343D19474B}" type="slidenum">
              <a:rPr kumimoji="1" lang="ja-JP" altLang="en-US" smtClean="0"/>
              <a:t>‹#›</a:t>
            </a:fld>
            <a:endParaRPr kumimoji="1" lang="ja-JP" altLang="en-US"/>
          </a:p>
        </p:txBody>
      </p:sp>
    </p:spTree>
    <p:extLst>
      <p:ext uri="{BB962C8B-B14F-4D97-AF65-F5344CB8AC3E}">
        <p14:creationId xmlns:p14="http://schemas.microsoft.com/office/powerpoint/2010/main" val="2811654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047BFFE-9A0A-4B05-B144-8E2BA8E178DD}" type="datetimeFigureOut">
              <a:rPr kumimoji="1" lang="ja-JP" altLang="en-US" smtClean="0"/>
              <a:t>2022/11/10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E9CA3FE-C251-4EB9-A41D-C2343D19474B}" type="slidenum">
              <a:rPr kumimoji="1" lang="ja-JP" altLang="en-US" smtClean="0"/>
              <a:t>‹#›</a:t>
            </a:fld>
            <a:endParaRPr kumimoji="1" lang="ja-JP" altLang="en-US"/>
          </a:p>
        </p:txBody>
      </p:sp>
    </p:spTree>
    <p:extLst>
      <p:ext uri="{BB962C8B-B14F-4D97-AF65-F5344CB8AC3E}">
        <p14:creationId xmlns:p14="http://schemas.microsoft.com/office/powerpoint/2010/main" val="180630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F047BFFE-9A0A-4B05-B144-8E2BA8E178DD}" type="datetimeFigureOut">
              <a:rPr kumimoji="1" lang="ja-JP" altLang="en-US" smtClean="0"/>
              <a:t>2022/11/10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E9CA3FE-C251-4EB9-A41D-C2343D19474B}" type="slidenum">
              <a:rPr kumimoji="1" lang="ja-JP" altLang="en-US" smtClean="0"/>
              <a:t>‹#›</a:t>
            </a:fld>
            <a:endParaRPr kumimoji="1" lang="ja-JP" altLang="en-US"/>
          </a:p>
        </p:txBody>
      </p:sp>
    </p:spTree>
    <p:extLst>
      <p:ext uri="{BB962C8B-B14F-4D97-AF65-F5344CB8AC3E}">
        <p14:creationId xmlns:p14="http://schemas.microsoft.com/office/powerpoint/2010/main" val="1812038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F047BFFE-9A0A-4B05-B144-8E2BA8E178DD}" type="datetimeFigureOut">
              <a:rPr kumimoji="1" lang="ja-JP" altLang="en-US" smtClean="0"/>
              <a:t>2022/11/10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E9CA3FE-C251-4EB9-A41D-C2343D19474B}" type="slidenum">
              <a:rPr kumimoji="1" lang="ja-JP" altLang="en-US" smtClean="0"/>
              <a:t>‹#›</a:t>
            </a:fld>
            <a:endParaRPr kumimoji="1" lang="ja-JP" altLang="en-US"/>
          </a:p>
        </p:txBody>
      </p:sp>
    </p:spTree>
    <p:extLst>
      <p:ext uri="{BB962C8B-B14F-4D97-AF65-F5344CB8AC3E}">
        <p14:creationId xmlns:p14="http://schemas.microsoft.com/office/powerpoint/2010/main" val="798816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047BFFE-9A0A-4B05-B144-8E2BA8E178DD}" type="datetimeFigureOut">
              <a:rPr kumimoji="1" lang="ja-JP" altLang="en-US" smtClean="0"/>
              <a:t>2022/11/10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E9CA3FE-C251-4EB9-A41D-C2343D19474B}" type="slidenum">
              <a:rPr kumimoji="1" lang="ja-JP" altLang="en-US" smtClean="0"/>
              <a:t>‹#›</a:t>
            </a:fld>
            <a:endParaRPr kumimoji="1" lang="ja-JP" altLang="en-US"/>
          </a:p>
        </p:txBody>
      </p:sp>
    </p:spTree>
    <p:extLst>
      <p:ext uri="{BB962C8B-B14F-4D97-AF65-F5344CB8AC3E}">
        <p14:creationId xmlns:p14="http://schemas.microsoft.com/office/powerpoint/2010/main" val="3838360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047BFFE-9A0A-4B05-B144-8E2BA8E178DD}" type="datetimeFigureOut">
              <a:rPr kumimoji="1" lang="ja-JP" altLang="en-US" smtClean="0"/>
              <a:t>2022/11/10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E9CA3FE-C251-4EB9-A41D-C2343D19474B}" type="slidenum">
              <a:rPr kumimoji="1" lang="ja-JP" altLang="en-US" smtClean="0"/>
              <a:t>‹#›</a:t>
            </a:fld>
            <a:endParaRPr kumimoji="1" lang="ja-JP" altLang="en-US"/>
          </a:p>
        </p:txBody>
      </p:sp>
    </p:spTree>
    <p:extLst>
      <p:ext uri="{BB962C8B-B14F-4D97-AF65-F5344CB8AC3E}">
        <p14:creationId xmlns:p14="http://schemas.microsoft.com/office/powerpoint/2010/main" val="2378301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047BFFE-9A0A-4B05-B144-8E2BA8E178DD}" type="datetimeFigureOut">
              <a:rPr kumimoji="1" lang="ja-JP" altLang="en-US" smtClean="0"/>
              <a:t>2022/11/10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E9CA3FE-C251-4EB9-A41D-C2343D19474B}" type="slidenum">
              <a:rPr kumimoji="1" lang="ja-JP" altLang="en-US" smtClean="0"/>
              <a:t>‹#›</a:t>
            </a:fld>
            <a:endParaRPr kumimoji="1" lang="ja-JP" altLang="en-US"/>
          </a:p>
        </p:txBody>
      </p:sp>
    </p:spTree>
    <p:extLst>
      <p:ext uri="{BB962C8B-B14F-4D97-AF65-F5344CB8AC3E}">
        <p14:creationId xmlns:p14="http://schemas.microsoft.com/office/powerpoint/2010/main" val="2263904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047BFFE-9A0A-4B05-B144-8E2BA8E178DD}" type="datetimeFigureOut">
              <a:rPr kumimoji="1" lang="ja-JP" altLang="en-US" smtClean="0"/>
              <a:t>2022/11/10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E9CA3FE-C251-4EB9-A41D-C2343D19474B}" type="slidenum">
              <a:rPr kumimoji="1" lang="ja-JP" altLang="en-US" smtClean="0"/>
              <a:t>‹#›</a:t>
            </a:fld>
            <a:endParaRPr kumimoji="1" lang="ja-JP" altLang="en-US"/>
          </a:p>
        </p:txBody>
      </p:sp>
    </p:spTree>
    <p:extLst>
      <p:ext uri="{BB962C8B-B14F-4D97-AF65-F5344CB8AC3E}">
        <p14:creationId xmlns:p14="http://schemas.microsoft.com/office/powerpoint/2010/main" val="261047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047BFFE-9A0A-4B05-B144-8E2BA8E178DD}" type="datetimeFigureOut">
              <a:rPr kumimoji="1" lang="ja-JP" altLang="en-US" smtClean="0"/>
              <a:t>2022/11/10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E9CA3FE-C251-4EB9-A41D-C2343D19474B}" type="slidenum">
              <a:rPr kumimoji="1" lang="ja-JP" altLang="en-US" smtClean="0"/>
              <a:t>‹#›</a:t>
            </a:fld>
            <a:endParaRPr kumimoji="1" lang="ja-JP" altLang="en-US"/>
          </a:p>
        </p:txBody>
      </p:sp>
    </p:spTree>
    <p:extLst>
      <p:ext uri="{BB962C8B-B14F-4D97-AF65-F5344CB8AC3E}">
        <p14:creationId xmlns:p14="http://schemas.microsoft.com/office/powerpoint/2010/main" val="442777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47BFFE-9A0A-4B05-B144-8E2BA8E178DD}" type="datetimeFigureOut">
              <a:rPr kumimoji="1" lang="ja-JP" altLang="en-US" smtClean="0"/>
              <a:t>2022/11/10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9CA3FE-C251-4EB9-A41D-C2343D19474B}" type="slidenum">
              <a:rPr kumimoji="1" lang="ja-JP" altLang="en-US" smtClean="0"/>
              <a:t>‹#›</a:t>
            </a:fld>
            <a:endParaRPr kumimoji="1" lang="ja-JP" altLang="en-US"/>
          </a:p>
        </p:txBody>
      </p:sp>
    </p:spTree>
    <p:extLst>
      <p:ext uri="{BB962C8B-B14F-4D97-AF65-F5344CB8AC3E}">
        <p14:creationId xmlns:p14="http://schemas.microsoft.com/office/powerpoint/2010/main" val="1085225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media" Target="../media/media6.m4a"/><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slideLayout" Target="../slideLayouts/slideLayout7.xml"/><Relationship Id="rId4" Type="http://schemas.openxmlformats.org/officeDocument/2006/relationships/audio" Target="../media/media6.m4a"/></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m4a"/><Relationship Id="rId7" Type="http://schemas.openxmlformats.org/officeDocument/2006/relationships/image" Target="../media/image10.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9.jpe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908721"/>
            <a:ext cx="7702624" cy="5112568"/>
          </a:xfrm>
        </p:spPr>
        <p:txBody>
          <a:bodyPr>
            <a:normAutofit/>
          </a:bodyPr>
          <a:lstStyle/>
          <a:p>
            <a:r>
              <a:rPr lang="ja-JP" altLang="en-US" sz="6600" dirty="0">
                <a:latin typeface="HGP創英角ｺﾞｼｯｸUB" panose="020B0900000000000000" pitchFamily="50" charset="-128"/>
                <a:ea typeface="HGP創英角ｺﾞｼｯｸUB" panose="020B0900000000000000" pitchFamily="50" charset="-128"/>
              </a:rPr>
              <a:t>学用品</a:t>
            </a:r>
            <a:r>
              <a:rPr kumimoji="1" lang="ja-JP" altLang="en-US" sz="6600" dirty="0">
                <a:latin typeface="HGP創英角ｺﾞｼｯｸUB" panose="020B0900000000000000" pitchFamily="50" charset="-128"/>
                <a:ea typeface="HGP創英角ｺﾞｼｯｸUB" panose="020B0900000000000000" pitchFamily="50" charset="-128"/>
              </a:rPr>
              <a:t>の準備</a:t>
            </a:r>
            <a:r>
              <a:rPr kumimoji="1" lang="en-US" altLang="ja-JP" sz="6600" dirty="0"/>
              <a:t/>
            </a:r>
            <a:br>
              <a:rPr kumimoji="1" lang="en-US" altLang="ja-JP" sz="6600" dirty="0"/>
            </a:br>
            <a:r>
              <a:rPr kumimoji="1" lang="en-US" altLang="ja-JP" sz="6600" dirty="0"/>
              <a:t/>
            </a:r>
            <a:br>
              <a:rPr kumimoji="1" lang="en-US" altLang="ja-JP" sz="6600" dirty="0"/>
            </a:br>
            <a:endParaRPr kumimoji="1" lang="ja-JP" altLang="en-US" sz="6600" dirty="0"/>
          </a:p>
        </p:txBody>
      </p:sp>
      <p:pic>
        <p:nvPicPr>
          <p:cNvPr id="1028" name="Picture 4">
            <a:extLst>
              <a:ext uri="{FF2B5EF4-FFF2-40B4-BE49-F238E27FC236}">
                <a16:creationId xmlns:a16="http://schemas.microsoft.com/office/drawing/2014/main" id="{EA73C3BB-8FBB-40A7-9921-F531AE9A4E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4773" y="3645024"/>
            <a:ext cx="2393427" cy="2566932"/>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a:extLst>
              <a:ext uri="{FF2B5EF4-FFF2-40B4-BE49-F238E27FC236}">
                <a16:creationId xmlns:a16="http://schemas.microsoft.com/office/drawing/2014/main" id="{C9E6EF38-0506-4250-9B22-B54649650917}"/>
              </a:ext>
            </a:extLst>
          </p:cNvPr>
          <p:cNvPicPr>
            <a:picLocks noChangeAspect="1"/>
          </p:cNvPicPr>
          <p:nvPr/>
        </p:nvPicPr>
        <p:blipFill>
          <a:blip r:embed="rId5"/>
          <a:stretch>
            <a:fillRect/>
          </a:stretch>
        </p:blipFill>
        <p:spPr>
          <a:xfrm>
            <a:off x="643359" y="3789040"/>
            <a:ext cx="2088232" cy="1973284"/>
          </a:xfrm>
          <a:prstGeom prst="rect">
            <a:avLst/>
          </a:prstGeom>
          <a:ln>
            <a:noFill/>
          </a:ln>
          <a:effectLst>
            <a:softEdge rad="112500"/>
          </a:effectLst>
        </p:spPr>
      </p:pic>
      <p:pic>
        <p:nvPicPr>
          <p:cNvPr id="14" name="オーディオ 13">
            <a:hlinkClick r:id="" action="ppaction://media"/>
            <a:extLst>
              <a:ext uri="{FF2B5EF4-FFF2-40B4-BE49-F238E27FC236}">
                <a16:creationId xmlns:a16="http://schemas.microsoft.com/office/drawing/2014/main" id="{5EECCDB1-6166-4672-9A82-C3E852BA18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95923627"/>
      </p:ext>
    </p:extLst>
  </p:cSld>
  <p:clrMapOvr>
    <a:masterClrMapping/>
  </p:clrMapOvr>
  <mc:AlternateContent xmlns:mc="http://schemas.openxmlformats.org/markup-compatibility/2006" xmlns:p14="http://schemas.microsoft.com/office/powerpoint/2010/main">
    <mc:Choice Requires="p14">
      <p:transition spd="slow" p14:dur="2000" advTm="8385"/>
    </mc:Choice>
    <mc:Fallback xmlns="">
      <p:transition spd="slow" advTm="8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AF7C911-C6CF-4944-B105-32775E3998DF}"/>
              </a:ext>
            </a:extLst>
          </p:cNvPr>
          <p:cNvSpPr txBox="1"/>
          <p:nvPr/>
        </p:nvSpPr>
        <p:spPr>
          <a:xfrm>
            <a:off x="3851920" y="548680"/>
            <a:ext cx="1944216" cy="584775"/>
          </a:xfrm>
          <a:prstGeom prst="rect">
            <a:avLst/>
          </a:prstGeom>
          <a:noFill/>
        </p:spPr>
        <p:txBody>
          <a:bodyPr wrap="square" rtlCol="0">
            <a:spAutoFit/>
          </a:bodyPr>
          <a:lstStyle/>
          <a:p>
            <a:r>
              <a:rPr kumimoji="1" lang="ja-JP" altLang="en-US" sz="3200" dirty="0">
                <a:solidFill>
                  <a:schemeClr val="tx2">
                    <a:lumMod val="60000"/>
                    <a:lumOff val="40000"/>
                  </a:schemeClr>
                </a:solidFill>
                <a:latin typeface="UD デジタル 教科書体 N-B" panose="02020700000000000000" pitchFamily="17" charset="-128"/>
                <a:ea typeface="UD デジタル 教科書体 N-B" panose="02020700000000000000" pitchFamily="17" charset="-128"/>
              </a:rPr>
              <a:t>手提げ袋</a:t>
            </a:r>
          </a:p>
        </p:txBody>
      </p:sp>
      <p:pic>
        <p:nvPicPr>
          <p:cNvPr id="4" name="図 3">
            <a:extLst>
              <a:ext uri="{FF2B5EF4-FFF2-40B4-BE49-F238E27FC236}">
                <a16:creationId xmlns:a16="http://schemas.microsoft.com/office/drawing/2014/main" id="{E572C57D-2A93-4B30-B316-138419B327B4}"/>
              </a:ext>
            </a:extLst>
          </p:cNvPr>
          <p:cNvPicPr>
            <a:picLocks noChangeAspect="1"/>
          </p:cNvPicPr>
          <p:nvPr/>
        </p:nvPicPr>
        <p:blipFill>
          <a:blip r:embed="rId5"/>
          <a:stretch>
            <a:fillRect/>
          </a:stretch>
        </p:blipFill>
        <p:spPr>
          <a:xfrm rot="16200000">
            <a:off x="1957293" y="1003148"/>
            <a:ext cx="5599793" cy="5698970"/>
          </a:xfrm>
          <a:prstGeom prst="rect">
            <a:avLst/>
          </a:prstGeom>
        </p:spPr>
      </p:pic>
      <p:pic>
        <p:nvPicPr>
          <p:cNvPr id="8" name="オーディオ 7">
            <a:hlinkClick r:id="" action="ppaction://media"/>
            <a:extLst>
              <a:ext uri="{FF2B5EF4-FFF2-40B4-BE49-F238E27FC236}">
                <a16:creationId xmlns:a16="http://schemas.microsoft.com/office/drawing/2014/main" id="{84DC5CC1-3EDA-4804-9A62-4462972D0B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35363270"/>
      </p:ext>
    </p:extLst>
  </p:cSld>
  <p:clrMapOvr>
    <a:masterClrMapping/>
  </p:clrMapOvr>
  <mc:AlternateContent xmlns:mc="http://schemas.openxmlformats.org/markup-compatibility/2006" xmlns:p14="http://schemas.microsoft.com/office/powerpoint/2010/main">
    <mc:Choice Requires="p14">
      <p:transition spd="slow" p14:dur="2000" advTm="16143"/>
    </mc:Choice>
    <mc:Fallback xmlns="">
      <p:transition spd="slow" advTm="16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C69FB87-6AF0-4644-96E8-25E7085DDC33}"/>
              </a:ext>
            </a:extLst>
          </p:cNvPr>
          <p:cNvSpPr txBox="1"/>
          <p:nvPr/>
        </p:nvSpPr>
        <p:spPr>
          <a:xfrm>
            <a:off x="2843808" y="908720"/>
            <a:ext cx="3096344" cy="584775"/>
          </a:xfrm>
          <a:prstGeom prst="rect">
            <a:avLst/>
          </a:prstGeom>
          <a:noFill/>
        </p:spPr>
        <p:txBody>
          <a:bodyPr wrap="square" rtlCol="0">
            <a:spAutoFit/>
          </a:bodyPr>
          <a:lstStyle/>
          <a:p>
            <a:r>
              <a:rPr kumimoji="1" lang="ja-JP" altLang="en-US" sz="3200" dirty="0">
                <a:latin typeface="UD デジタル 教科書体 N-B" panose="02020700000000000000" pitchFamily="17" charset="-128"/>
                <a:ea typeface="UD デジタル 教科書体 N-B" panose="02020700000000000000" pitchFamily="17" charset="-128"/>
              </a:rPr>
              <a:t>その他の学用品</a:t>
            </a:r>
          </a:p>
        </p:txBody>
      </p:sp>
      <p:sp>
        <p:nvSpPr>
          <p:cNvPr id="3" name="テキスト ボックス 2">
            <a:extLst>
              <a:ext uri="{FF2B5EF4-FFF2-40B4-BE49-F238E27FC236}">
                <a16:creationId xmlns:a16="http://schemas.microsoft.com/office/drawing/2014/main" id="{84922BE4-33A4-4E60-B5EE-A593A51D23DF}"/>
              </a:ext>
            </a:extLst>
          </p:cNvPr>
          <p:cNvSpPr txBox="1"/>
          <p:nvPr/>
        </p:nvSpPr>
        <p:spPr>
          <a:xfrm>
            <a:off x="827584" y="2276872"/>
            <a:ext cx="7920880" cy="2800767"/>
          </a:xfrm>
          <a:prstGeom prst="rect">
            <a:avLst/>
          </a:prstGeom>
          <a:noFill/>
        </p:spPr>
        <p:txBody>
          <a:bodyPr wrap="square" rtlCol="0">
            <a:spAutoFit/>
          </a:bodyPr>
          <a:lstStyle/>
          <a:p>
            <a:r>
              <a:rPr kumimoji="1" lang="ja-JP" altLang="en-US" sz="2800" dirty="0">
                <a:latin typeface="UD デジタル 教科書体 N-B" panose="02020700000000000000" pitchFamily="17" charset="-128"/>
                <a:ea typeface="UD デジタル 教科書体 N-B" panose="02020700000000000000" pitchFamily="17" charset="-128"/>
              </a:rPr>
              <a:t>学校で一括購入するものもあります。</a:t>
            </a:r>
            <a:endParaRPr kumimoji="1" lang="en-US" altLang="ja-JP" sz="2800" dirty="0">
              <a:latin typeface="UD デジタル 教科書体 N-B" panose="02020700000000000000" pitchFamily="17" charset="-128"/>
              <a:ea typeface="UD デジタル 教科書体 N-B" panose="02020700000000000000" pitchFamily="17" charset="-128"/>
            </a:endParaRPr>
          </a:p>
          <a:p>
            <a:r>
              <a:rPr kumimoji="1" lang="ja-JP" altLang="en-US" sz="2800" dirty="0">
                <a:latin typeface="UD デジタル 教科書体 N-B" panose="02020700000000000000" pitchFamily="17" charset="-128"/>
                <a:ea typeface="UD デジタル 教科書体 N-B" panose="02020700000000000000" pitchFamily="17" charset="-128"/>
              </a:rPr>
              <a:t>（ノート、連絡帳、クレヨン、色鉛筆、のり、はさみなど）</a:t>
            </a:r>
            <a:endParaRPr kumimoji="1" lang="en-US" altLang="ja-JP" sz="2800" dirty="0">
              <a:latin typeface="UD デジタル 教科書体 N-B" panose="02020700000000000000" pitchFamily="17" charset="-128"/>
              <a:ea typeface="UD デジタル 教科書体 N-B" panose="02020700000000000000" pitchFamily="17" charset="-128"/>
            </a:endParaRPr>
          </a:p>
          <a:p>
            <a:r>
              <a:rPr kumimoji="1" lang="ja-JP" altLang="en-US" sz="2800" dirty="0">
                <a:latin typeface="UD デジタル 教科書体 N-B" panose="02020700000000000000" pitchFamily="17" charset="-128"/>
                <a:ea typeface="UD デジタル 教科書体 N-B" panose="02020700000000000000" pitchFamily="17" charset="-128"/>
              </a:rPr>
              <a:t>その他の学用品については、購入はお待ちください。</a:t>
            </a:r>
            <a:endParaRPr kumimoji="1" lang="en-US" altLang="ja-JP" sz="2800" dirty="0">
              <a:latin typeface="UD デジタル 教科書体 N-B" panose="02020700000000000000" pitchFamily="17" charset="-128"/>
              <a:ea typeface="UD デジタル 教科書体 N-B" panose="02020700000000000000" pitchFamily="17" charset="-128"/>
            </a:endParaRPr>
          </a:p>
          <a:p>
            <a:endParaRPr kumimoji="1" lang="en-US" altLang="ja-JP" dirty="0"/>
          </a:p>
          <a:p>
            <a:endParaRPr kumimoji="1" lang="ja-JP" altLang="en-US" dirty="0"/>
          </a:p>
        </p:txBody>
      </p:sp>
      <p:sp>
        <p:nvSpPr>
          <p:cNvPr id="4" name="テキスト ボックス 3">
            <a:extLst>
              <a:ext uri="{FF2B5EF4-FFF2-40B4-BE49-F238E27FC236}">
                <a16:creationId xmlns:a16="http://schemas.microsoft.com/office/drawing/2014/main" id="{D17041C3-9840-472C-BCF8-164457D4CE37}"/>
              </a:ext>
            </a:extLst>
          </p:cNvPr>
          <p:cNvSpPr txBox="1"/>
          <p:nvPr/>
        </p:nvSpPr>
        <p:spPr>
          <a:xfrm>
            <a:off x="683568" y="5157192"/>
            <a:ext cx="7920880" cy="954107"/>
          </a:xfrm>
          <a:prstGeom prst="rect">
            <a:avLst/>
          </a:prstGeom>
          <a:noFill/>
        </p:spPr>
        <p:txBody>
          <a:bodyPr wrap="square" rtlCol="0">
            <a:spAutoFit/>
          </a:bodyPr>
          <a:lstStyle/>
          <a:p>
            <a:r>
              <a:rPr kumimoji="1" lang="en-US" altLang="ja-JP" sz="2800" dirty="0">
                <a:latin typeface="UD デジタル 教科書体 N-B" panose="02020700000000000000" pitchFamily="17" charset="-128"/>
                <a:ea typeface="UD デジタル 教科書体 N-B" panose="02020700000000000000" pitchFamily="17" charset="-128"/>
              </a:rPr>
              <a:t>※</a:t>
            </a:r>
            <a:r>
              <a:rPr kumimoji="1" lang="ja-JP" altLang="en-US" sz="2800" u="sng" dirty="0">
                <a:latin typeface="UD デジタル 教科書体 N-B" panose="02020700000000000000" pitchFamily="17" charset="-128"/>
                <a:ea typeface="UD デジタル 教科書体 N-B" panose="02020700000000000000" pitchFamily="17" charset="-128"/>
              </a:rPr>
              <a:t>持ち物のすべてに、必ず名前（平仮名）</a:t>
            </a:r>
            <a:r>
              <a:rPr kumimoji="1" lang="ja-JP" altLang="en-US" sz="2800" dirty="0">
                <a:latin typeface="UD デジタル 教科書体 N-B" panose="02020700000000000000" pitchFamily="17" charset="-128"/>
                <a:ea typeface="UD デジタル 教科書体 N-B" panose="02020700000000000000" pitchFamily="17" charset="-128"/>
              </a:rPr>
              <a:t>をはっきりと書いてください。</a:t>
            </a:r>
          </a:p>
        </p:txBody>
      </p:sp>
      <p:pic>
        <p:nvPicPr>
          <p:cNvPr id="9" name="オーディオ 8">
            <a:hlinkClick r:id="" action="ppaction://media"/>
            <a:extLst>
              <a:ext uri="{FF2B5EF4-FFF2-40B4-BE49-F238E27FC236}">
                <a16:creationId xmlns:a16="http://schemas.microsoft.com/office/drawing/2014/main" id="{BFAFE40C-E18D-4E36-B34F-3CBAF755574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075230871"/>
      </p:ext>
    </p:extLst>
  </p:cSld>
  <p:clrMapOvr>
    <a:masterClrMapping/>
  </p:clrMapOvr>
  <mc:AlternateContent xmlns:mc="http://schemas.openxmlformats.org/markup-compatibility/2006" xmlns:p14="http://schemas.microsoft.com/office/powerpoint/2010/main">
    <mc:Choice Requires="p14">
      <p:transition spd="slow" p14:dur="2000" advTm="20142"/>
    </mc:Choice>
    <mc:Fallback xmlns="">
      <p:transition spd="slow" advTm="20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コンテンツ プレースホルダー 9">
            <a:extLst>
              <a:ext uri="{FF2B5EF4-FFF2-40B4-BE49-F238E27FC236}">
                <a16:creationId xmlns:a16="http://schemas.microsoft.com/office/drawing/2014/main" id="{1F250368-2E6E-4688-92CA-9E2FD36626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015717" y="2000844"/>
            <a:ext cx="4896542" cy="3672407"/>
          </a:xfrm>
          <a:prstGeom prst="rect">
            <a:avLst/>
          </a:prstGeom>
          <a:ln>
            <a:noFill/>
          </a:ln>
          <a:effectLst>
            <a:softEdge rad="112500"/>
          </a:effectLst>
        </p:spPr>
      </p:pic>
      <p:sp>
        <p:nvSpPr>
          <p:cNvPr id="3" name="テキスト ボックス 2">
            <a:extLst>
              <a:ext uri="{FF2B5EF4-FFF2-40B4-BE49-F238E27FC236}">
                <a16:creationId xmlns:a16="http://schemas.microsoft.com/office/drawing/2014/main" id="{5AAACB9D-5CC6-4D8A-A908-13DE7863A100}"/>
              </a:ext>
            </a:extLst>
          </p:cNvPr>
          <p:cNvSpPr txBox="1"/>
          <p:nvPr/>
        </p:nvSpPr>
        <p:spPr>
          <a:xfrm>
            <a:off x="1115616" y="404664"/>
            <a:ext cx="7344816" cy="584775"/>
          </a:xfrm>
          <a:prstGeom prst="rect">
            <a:avLst/>
          </a:prstGeom>
          <a:noFill/>
        </p:spPr>
        <p:txBody>
          <a:bodyPr wrap="square" rtlCol="0">
            <a:spAutoFit/>
          </a:bodyPr>
          <a:lstStyle/>
          <a:p>
            <a:r>
              <a:rPr kumimoji="1" lang="ja-JP" altLang="en-US" sz="3200" dirty="0">
                <a:solidFill>
                  <a:schemeClr val="tx2">
                    <a:lumMod val="60000"/>
                    <a:lumOff val="40000"/>
                  </a:schemeClr>
                </a:solidFill>
                <a:latin typeface="UD デジタル 教科書体 N-B" panose="02020700000000000000" pitchFamily="17" charset="-128"/>
                <a:ea typeface="UD デジタル 教科書体 N-B" panose="02020700000000000000" pitchFamily="17" charset="-128"/>
              </a:rPr>
              <a:t>ランドセルなど、両肩にかけるバック</a:t>
            </a:r>
          </a:p>
        </p:txBody>
      </p:sp>
      <p:pic>
        <p:nvPicPr>
          <p:cNvPr id="6" name="オーディオ 5">
            <a:hlinkClick r:id="" action="ppaction://media"/>
            <a:extLst>
              <a:ext uri="{FF2B5EF4-FFF2-40B4-BE49-F238E27FC236}">
                <a16:creationId xmlns:a16="http://schemas.microsoft.com/office/drawing/2014/main" id="{2CD544B8-6417-42DB-BEA8-C522C96664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141334551"/>
      </p:ext>
    </p:extLst>
  </p:cSld>
  <p:clrMapOvr>
    <a:masterClrMapping/>
  </p:clrMapOvr>
  <mc:AlternateContent xmlns:mc="http://schemas.openxmlformats.org/markup-compatibility/2006" xmlns:p14="http://schemas.microsoft.com/office/powerpoint/2010/main">
    <mc:Choice Requires="p14">
      <p:transition spd="slow" p14:dur="2000" advTm="6581"/>
    </mc:Choice>
    <mc:Fallback xmlns="">
      <p:transition spd="slow" advTm="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C4731B57-E942-4382-8B7C-4116D9113BC6}"/>
              </a:ext>
            </a:extLst>
          </p:cNvPr>
          <p:cNvSpPr txBox="1"/>
          <p:nvPr/>
        </p:nvSpPr>
        <p:spPr>
          <a:xfrm>
            <a:off x="3531321" y="839694"/>
            <a:ext cx="5241145" cy="1323439"/>
          </a:xfrm>
          <a:prstGeom prst="rect">
            <a:avLst/>
          </a:prstGeom>
          <a:noFill/>
        </p:spPr>
        <p:txBody>
          <a:bodyPr wrap="square" rtlCol="0">
            <a:spAutoFit/>
          </a:bodyPr>
          <a:lstStyle/>
          <a:p>
            <a:pPr algn="ctr"/>
            <a:r>
              <a:rPr kumimoji="1" lang="ja-JP" altLang="en-US" sz="3200" dirty="0">
                <a:solidFill>
                  <a:schemeClr val="tx2">
                    <a:lumMod val="60000"/>
                    <a:lumOff val="40000"/>
                  </a:schemeClr>
                </a:solidFill>
                <a:latin typeface="UD デジタル 教科書体 N-B" panose="02020700000000000000" pitchFamily="17" charset="-128"/>
                <a:ea typeface="UD デジタル 教科書体 N-B" panose="02020700000000000000" pitchFamily="17" charset="-128"/>
              </a:rPr>
              <a:t>体育着と紅白帽</a:t>
            </a:r>
            <a:endParaRPr lang="en-US" altLang="ja-JP" sz="3200" dirty="0">
              <a:solidFill>
                <a:schemeClr val="tx2">
                  <a:lumMod val="60000"/>
                  <a:lumOff val="40000"/>
                </a:schemeClr>
              </a:solidFill>
              <a:latin typeface="UD デジタル 教科書体 N-B" panose="02020700000000000000" pitchFamily="17" charset="-128"/>
              <a:ea typeface="UD デジタル 教科書体 N-B" panose="02020700000000000000" pitchFamily="17" charset="-128"/>
            </a:endParaRPr>
          </a:p>
          <a:p>
            <a:r>
              <a:rPr kumimoji="1" lang="ja-JP" altLang="en-US" sz="2400" dirty="0">
                <a:latin typeface="UD デジタル 教科書体 N-B" panose="02020700000000000000" pitchFamily="17" charset="-128"/>
                <a:ea typeface="UD デジタル 教科書体 N-B" panose="02020700000000000000" pitchFamily="17" charset="-128"/>
              </a:rPr>
              <a:t>・上着は白</a:t>
            </a:r>
            <a:endParaRPr kumimoji="1" lang="en-US" altLang="ja-JP" sz="2400" dirty="0">
              <a:latin typeface="UD デジタル 教科書体 N-B" panose="02020700000000000000" pitchFamily="17" charset="-128"/>
              <a:ea typeface="UD デジタル 教科書体 N-B" panose="02020700000000000000" pitchFamily="17" charset="-128"/>
            </a:endParaRPr>
          </a:p>
          <a:p>
            <a:r>
              <a:rPr lang="ja-JP" altLang="en-US" sz="2400" dirty="0">
                <a:latin typeface="UD デジタル 教科書体 N-B" panose="02020700000000000000" pitchFamily="17" charset="-128"/>
                <a:ea typeface="UD デジタル 教科書体 N-B" panose="02020700000000000000" pitchFamily="17" charset="-128"/>
              </a:rPr>
              <a:t>・パンツはクォーターパンツの紺色</a:t>
            </a:r>
            <a:endParaRPr lang="en-US" altLang="ja-JP" sz="2400" dirty="0">
              <a:latin typeface="UD デジタル 教科書体 N-B" panose="02020700000000000000" pitchFamily="17" charset="-128"/>
              <a:ea typeface="UD デジタル 教科書体 N-B" panose="02020700000000000000" pitchFamily="17" charset="-128"/>
            </a:endParaRPr>
          </a:p>
        </p:txBody>
      </p:sp>
      <p:sp>
        <p:nvSpPr>
          <p:cNvPr id="24" name="テキスト ボックス 23">
            <a:extLst>
              <a:ext uri="{FF2B5EF4-FFF2-40B4-BE49-F238E27FC236}">
                <a16:creationId xmlns:a16="http://schemas.microsoft.com/office/drawing/2014/main" id="{25E39311-D7A9-44BE-A807-0A9DC28E9368}"/>
              </a:ext>
            </a:extLst>
          </p:cNvPr>
          <p:cNvSpPr txBox="1"/>
          <p:nvPr/>
        </p:nvSpPr>
        <p:spPr>
          <a:xfrm>
            <a:off x="5292080" y="5854274"/>
            <a:ext cx="3552394" cy="584775"/>
          </a:xfrm>
          <a:prstGeom prst="rect">
            <a:avLst/>
          </a:prstGeom>
          <a:noFill/>
        </p:spPr>
        <p:txBody>
          <a:bodyPr wrap="square" rtlCol="0">
            <a:spAutoFit/>
          </a:bodyPr>
          <a:lstStyle/>
          <a:p>
            <a:r>
              <a:rPr kumimoji="1" lang="ja-JP" altLang="en-US" sz="3200" dirty="0">
                <a:solidFill>
                  <a:schemeClr val="tx2">
                    <a:lumMod val="60000"/>
                    <a:lumOff val="40000"/>
                  </a:schemeClr>
                </a:solidFill>
                <a:latin typeface="UD デジタル 教科書体 N-B" panose="02020700000000000000" pitchFamily="17" charset="-128"/>
                <a:ea typeface="UD デジタル 教科書体 N-B" panose="02020700000000000000" pitchFamily="17" charset="-128"/>
              </a:rPr>
              <a:t>体育着を入れる袋</a:t>
            </a:r>
          </a:p>
        </p:txBody>
      </p:sp>
      <p:pic>
        <p:nvPicPr>
          <p:cNvPr id="28" name="図 27">
            <a:extLst>
              <a:ext uri="{FF2B5EF4-FFF2-40B4-BE49-F238E27FC236}">
                <a16:creationId xmlns:a16="http://schemas.microsoft.com/office/drawing/2014/main" id="{2E41FD02-F96A-405F-A46F-C28E6DB64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930" y="1146583"/>
            <a:ext cx="3041904" cy="4486656"/>
          </a:xfrm>
          <a:prstGeom prst="rect">
            <a:avLst/>
          </a:prstGeom>
        </p:spPr>
      </p:pic>
      <p:pic>
        <p:nvPicPr>
          <p:cNvPr id="30" name="図 29">
            <a:extLst>
              <a:ext uri="{FF2B5EF4-FFF2-40B4-BE49-F238E27FC236}">
                <a16:creationId xmlns:a16="http://schemas.microsoft.com/office/drawing/2014/main" id="{0FDC32A5-B9C6-427E-87DA-E66608F40B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0749" y="2924944"/>
            <a:ext cx="3419870" cy="2564903"/>
          </a:xfrm>
          <a:prstGeom prst="rect">
            <a:avLst/>
          </a:prstGeom>
        </p:spPr>
      </p:pic>
      <p:pic>
        <p:nvPicPr>
          <p:cNvPr id="33" name="オーディオ 32">
            <a:hlinkClick r:id="" action="ppaction://media"/>
            <a:extLst>
              <a:ext uri="{FF2B5EF4-FFF2-40B4-BE49-F238E27FC236}">
                <a16:creationId xmlns:a16="http://schemas.microsoft.com/office/drawing/2014/main" id="{B06CB1DD-709E-445C-8695-0F352142365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542386654"/>
      </p:ext>
    </p:extLst>
  </p:cSld>
  <p:clrMapOvr>
    <a:masterClrMapping/>
  </p:clrMapOvr>
  <mc:AlternateContent xmlns:mc="http://schemas.openxmlformats.org/markup-compatibility/2006" xmlns:p14="http://schemas.microsoft.com/office/powerpoint/2010/main">
    <mc:Choice Requires="p14">
      <p:transition spd="slow" p14:dur="2000" advTm="19598"/>
    </mc:Choice>
    <mc:Fallback xmlns="">
      <p:transition spd="slow" advTm="19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100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anim calcmode="lin" valueType="num">
                                      <p:cBhvr>
                                        <p:cTn id="17" dur="1000" fill="hold"/>
                                        <p:tgtEl>
                                          <p:spTgt spid="30"/>
                                        </p:tgtEl>
                                        <p:attrNameLst>
                                          <p:attrName>ppt_x</p:attrName>
                                        </p:attrNameLst>
                                      </p:cBhvr>
                                      <p:tavLst>
                                        <p:tav tm="0">
                                          <p:val>
                                            <p:strVal val="#ppt_x"/>
                                          </p:val>
                                        </p:tav>
                                        <p:tav tm="100000">
                                          <p:val>
                                            <p:strVal val="#ppt_x"/>
                                          </p:val>
                                        </p:tav>
                                      </p:tavLst>
                                    </p:anim>
                                    <p:anim calcmode="lin" valueType="num">
                                      <p:cBhvr>
                                        <p:cTn id="1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3"/>
                </p:tgtEl>
              </p:cMediaNode>
            </p:audio>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DC545DF-9CF8-4FE3-852E-4518770FB3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875" r="6250" b="9375"/>
          <a:stretch/>
        </p:blipFill>
        <p:spPr>
          <a:xfrm rot="5400000">
            <a:off x="5326590" y="2242362"/>
            <a:ext cx="4007084" cy="2203897"/>
          </a:xfrm>
          <a:prstGeom prst="rect">
            <a:avLst/>
          </a:prstGeom>
        </p:spPr>
      </p:pic>
      <p:sp>
        <p:nvSpPr>
          <p:cNvPr id="7" name="テキスト ボックス 6">
            <a:extLst>
              <a:ext uri="{FF2B5EF4-FFF2-40B4-BE49-F238E27FC236}">
                <a16:creationId xmlns:a16="http://schemas.microsoft.com/office/drawing/2014/main" id="{6CD2020A-E5C8-48CB-AFE5-7D4649D149BA}"/>
              </a:ext>
            </a:extLst>
          </p:cNvPr>
          <p:cNvSpPr txBox="1"/>
          <p:nvPr/>
        </p:nvSpPr>
        <p:spPr>
          <a:xfrm>
            <a:off x="6012160" y="663717"/>
            <a:ext cx="2520280" cy="461665"/>
          </a:xfrm>
          <a:prstGeom prst="rect">
            <a:avLst/>
          </a:prstGeom>
          <a:noFill/>
        </p:spPr>
        <p:txBody>
          <a:bodyPr wrap="square" rtlCol="0">
            <a:spAutoFit/>
          </a:bodyPr>
          <a:lstStyle/>
          <a:p>
            <a:r>
              <a:rPr kumimoji="1" lang="ja-JP" altLang="en-US" sz="2400" dirty="0">
                <a:solidFill>
                  <a:schemeClr val="tx2">
                    <a:lumMod val="60000"/>
                    <a:lumOff val="40000"/>
                  </a:schemeClr>
                </a:solidFill>
              </a:rPr>
              <a:t>上履きを入れる袋</a:t>
            </a:r>
          </a:p>
        </p:txBody>
      </p:sp>
      <p:sp>
        <p:nvSpPr>
          <p:cNvPr id="8" name="テキスト ボックス 7">
            <a:extLst>
              <a:ext uri="{FF2B5EF4-FFF2-40B4-BE49-F238E27FC236}">
                <a16:creationId xmlns:a16="http://schemas.microsoft.com/office/drawing/2014/main" id="{DAF0DB01-2B4A-4506-BD67-531B17CB1F5A}"/>
              </a:ext>
            </a:extLst>
          </p:cNvPr>
          <p:cNvSpPr txBox="1"/>
          <p:nvPr/>
        </p:nvSpPr>
        <p:spPr>
          <a:xfrm>
            <a:off x="1187624" y="620688"/>
            <a:ext cx="2664296" cy="461665"/>
          </a:xfrm>
          <a:prstGeom prst="rect">
            <a:avLst/>
          </a:prstGeom>
          <a:noFill/>
        </p:spPr>
        <p:txBody>
          <a:bodyPr wrap="square" rtlCol="0">
            <a:spAutoFit/>
          </a:bodyPr>
          <a:lstStyle/>
          <a:p>
            <a:r>
              <a:rPr kumimoji="1" lang="ja-JP" altLang="en-US" sz="2400" dirty="0">
                <a:solidFill>
                  <a:schemeClr val="tx2">
                    <a:lumMod val="60000"/>
                    <a:lumOff val="40000"/>
                  </a:schemeClr>
                </a:solidFill>
              </a:rPr>
              <a:t>学校推奨の上履き</a:t>
            </a:r>
          </a:p>
        </p:txBody>
      </p:sp>
      <p:sp>
        <p:nvSpPr>
          <p:cNvPr id="9" name="テキスト ボックス 8">
            <a:extLst>
              <a:ext uri="{FF2B5EF4-FFF2-40B4-BE49-F238E27FC236}">
                <a16:creationId xmlns:a16="http://schemas.microsoft.com/office/drawing/2014/main" id="{549F7520-5059-4FC6-88D3-C67BF4951D48}"/>
              </a:ext>
            </a:extLst>
          </p:cNvPr>
          <p:cNvSpPr txBox="1"/>
          <p:nvPr/>
        </p:nvSpPr>
        <p:spPr>
          <a:xfrm>
            <a:off x="539550" y="4653136"/>
            <a:ext cx="4608511" cy="1569660"/>
          </a:xfrm>
          <a:prstGeom prst="rect">
            <a:avLst/>
          </a:prstGeom>
          <a:noFill/>
        </p:spPr>
        <p:txBody>
          <a:bodyPr wrap="square" rtlCol="0">
            <a:spAutoFit/>
          </a:bodyPr>
          <a:lstStyle/>
          <a:p>
            <a:r>
              <a:rPr lang="ja-JP" altLang="en-US" sz="2400" dirty="0" smtClean="0"/>
              <a:t>・</a:t>
            </a:r>
            <a:r>
              <a:rPr lang="ja-JP" altLang="en-US" sz="2400" dirty="0"/>
              <a:t>学年　氏名を平仮名で横書きに記名します。</a:t>
            </a:r>
            <a:endParaRPr lang="en-US" altLang="ja-JP" sz="2400" dirty="0"/>
          </a:p>
          <a:p>
            <a:r>
              <a:rPr kumimoji="1" lang="ja-JP" altLang="en-US" sz="2400" dirty="0"/>
              <a:t>・入学式で　クラスが分かってから記名してください。</a:t>
            </a:r>
          </a:p>
        </p:txBody>
      </p:sp>
      <p:sp>
        <p:nvSpPr>
          <p:cNvPr id="10" name="テキスト ボックス 9">
            <a:extLst>
              <a:ext uri="{FF2B5EF4-FFF2-40B4-BE49-F238E27FC236}">
                <a16:creationId xmlns:a16="http://schemas.microsoft.com/office/drawing/2014/main" id="{A9F60116-E4E1-4A20-92B8-C9D8BDD88462}"/>
              </a:ext>
            </a:extLst>
          </p:cNvPr>
          <p:cNvSpPr txBox="1"/>
          <p:nvPr/>
        </p:nvSpPr>
        <p:spPr>
          <a:xfrm>
            <a:off x="7164288" y="4653136"/>
            <a:ext cx="864096" cy="369332"/>
          </a:xfrm>
          <a:prstGeom prst="rect">
            <a:avLst/>
          </a:prstGeom>
          <a:noFill/>
        </p:spPr>
        <p:txBody>
          <a:bodyPr wrap="square" rtlCol="0">
            <a:spAutoFit/>
          </a:bodyPr>
          <a:lstStyle/>
          <a:p>
            <a:r>
              <a:rPr kumimoji="1" lang="ja-JP" altLang="en-US" dirty="0">
                <a:highlight>
                  <a:srgbClr val="00FFFF"/>
                </a:highlight>
              </a:rPr>
              <a:t>なまえ</a:t>
            </a: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576" y="1125382"/>
            <a:ext cx="4015759" cy="306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右矢印 1"/>
          <p:cNvSpPr/>
          <p:nvPr/>
        </p:nvSpPr>
        <p:spPr>
          <a:xfrm flipV="1">
            <a:off x="404664" y="2420888"/>
            <a:ext cx="701824" cy="720081"/>
          </a:xfrm>
          <a:prstGeom prst="rightArrow">
            <a:avLst>
              <a:gd name="adj1" fmla="val 50000"/>
              <a:gd name="adj2" fmla="val 480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上矢印 2"/>
          <p:cNvSpPr/>
          <p:nvPr/>
        </p:nvSpPr>
        <p:spPr>
          <a:xfrm>
            <a:off x="3419872" y="3904649"/>
            <a:ext cx="648072" cy="6480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オーディオ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17316858"/>
      </p:ext>
    </p:extLst>
  </p:cSld>
  <p:clrMapOvr>
    <a:masterClrMapping/>
  </p:clrMapOvr>
  <mc:AlternateContent xmlns:mc="http://schemas.openxmlformats.org/markup-compatibility/2006" xmlns:p14="http://schemas.microsoft.com/office/powerpoint/2010/main">
    <mc:Choice Requires="p14">
      <p:transition spd="slow" p14:dur="2000" advTm="22437"/>
    </mc:Choice>
    <mc:Fallback xmlns="">
      <p:transition spd="slow" advTm="22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12"/>
                </p:tgtEl>
              </p:cMediaNode>
            </p:audio>
          </p:childTnLst>
        </p:cTn>
      </p:par>
    </p:tnLst>
    <p:bldLst>
      <p:bldP spid="7" grpId="0"/>
      <p:bldP spid="10" grpId="0"/>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5D2857B-5E68-4F18-9D9A-B7652D477A85}"/>
              </a:ext>
            </a:extLst>
          </p:cNvPr>
          <p:cNvSpPr txBox="1"/>
          <p:nvPr/>
        </p:nvSpPr>
        <p:spPr>
          <a:xfrm>
            <a:off x="395536" y="260648"/>
            <a:ext cx="8568952" cy="584775"/>
          </a:xfrm>
          <a:prstGeom prst="rect">
            <a:avLst/>
          </a:prstGeom>
          <a:noFill/>
        </p:spPr>
        <p:txBody>
          <a:bodyPr wrap="square" rtlCol="0">
            <a:spAutoFit/>
          </a:bodyPr>
          <a:lstStyle/>
          <a:p>
            <a:r>
              <a:rPr kumimoji="1" lang="ja-JP" altLang="en-US" sz="3200" dirty="0">
                <a:latin typeface="UD デジタル 教科書体 N-B" panose="02020700000000000000" pitchFamily="17" charset="-128"/>
                <a:ea typeface="UD デジタル 教科書体 N-B" panose="02020700000000000000" pitchFamily="17" charset="-128"/>
              </a:rPr>
              <a:t>体育着・上履き・紅白帽子　取扱店について</a:t>
            </a:r>
          </a:p>
        </p:txBody>
      </p:sp>
      <p:sp>
        <p:nvSpPr>
          <p:cNvPr id="3" name="テキスト ボックス 2">
            <a:extLst>
              <a:ext uri="{FF2B5EF4-FFF2-40B4-BE49-F238E27FC236}">
                <a16:creationId xmlns:a16="http://schemas.microsoft.com/office/drawing/2014/main" id="{9AC3A298-5B70-4802-B275-A00D966DD02B}"/>
              </a:ext>
            </a:extLst>
          </p:cNvPr>
          <p:cNvSpPr txBox="1"/>
          <p:nvPr/>
        </p:nvSpPr>
        <p:spPr>
          <a:xfrm>
            <a:off x="1043608" y="1124744"/>
            <a:ext cx="6984776" cy="369332"/>
          </a:xfrm>
          <a:prstGeom prst="rect">
            <a:avLst/>
          </a:prstGeom>
          <a:noFill/>
        </p:spPr>
        <p:txBody>
          <a:bodyPr wrap="square" rtlCol="0">
            <a:spAutoFit/>
          </a:bodyPr>
          <a:lstStyle/>
          <a:p>
            <a:r>
              <a:rPr lang="en-US" altLang="ja-JP" dirty="0">
                <a:latin typeface="UD デジタル 教科書体 N-B" panose="02020700000000000000" pitchFamily="17" charset="-128"/>
                <a:ea typeface="UD デジタル 教科書体 N-B" panose="02020700000000000000" pitchFamily="17" charset="-128"/>
              </a:rPr>
              <a:t>※</a:t>
            </a:r>
            <a:r>
              <a:rPr kumimoji="1" lang="ja-JP" altLang="en-US" dirty="0">
                <a:latin typeface="UD デジタル 教科書体 N-B" panose="02020700000000000000" pitchFamily="17" charset="-128"/>
                <a:ea typeface="UD デジタル 教科書体 N-B" panose="02020700000000000000" pitchFamily="17" charset="-128"/>
              </a:rPr>
              <a:t>下記の取扱店にて販売しております。各自で</a:t>
            </a:r>
            <a:r>
              <a:rPr kumimoji="1" lang="ja-JP" altLang="en-US" dirty="0" smtClean="0">
                <a:latin typeface="UD デジタル 教科書体 N-B" panose="02020700000000000000" pitchFamily="17" charset="-128"/>
                <a:ea typeface="UD デジタル 教科書体 N-B" panose="02020700000000000000" pitchFamily="17" charset="-128"/>
              </a:rPr>
              <a:t>ご購入ください</a:t>
            </a:r>
            <a:r>
              <a:rPr kumimoji="1" lang="ja-JP" altLang="en-US" dirty="0">
                <a:latin typeface="UD デジタル 教科書体 N-B" panose="02020700000000000000" pitchFamily="17" charset="-128"/>
                <a:ea typeface="UD デジタル 教科書体 N-B" panose="02020700000000000000" pitchFamily="17" charset="-128"/>
              </a:rPr>
              <a:t>。</a:t>
            </a:r>
          </a:p>
        </p:txBody>
      </p:sp>
      <p:graphicFrame>
        <p:nvGraphicFramePr>
          <p:cNvPr id="17" name="表 16"/>
          <p:cNvGraphicFramePr>
            <a:graphicFrameLocks noGrp="1"/>
          </p:cNvGraphicFramePr>
          <p:nvPr>
            <p:extLst>
              <p:ext uri="{D42A27DB-BD31-4B8C-83A1-F6EECF244321}">
                <p14:modId xmlns:p14="http://schemas.microsoft.com/office/powerpoint/2010/main" val="2902849795"/>
              </p:ext>
            </p:extLst>
          </p:nvPr>
        </p:nvGraphicFramePr>
        <p:xfrm>
          <a:off x="451960" y="1628800"/>
          <a:ext cx="8547668" cy="3374213"/>
        </p:xfrm>
        <a:graphic>
          <a:graphicData uri="http://schemas.openxmlformats.org/drawingml/2006/table">
            <a:tbl>
              <a:tblPr/>
              <a:tblGrid>
                <a:gridCol w="8547668">
                  <a:extLst>
                    <a:ext uri="{9D8B030D-6E8A-4147-A177-3AD203B41FA5}">
                      <a16:colId xmlns:a16="http://schemas.microsoft.com/office/drawing/2014/main" val="2651744903"/>
                    </a:ext>
                  </a:extLst>
                </a:gridCol>
              </a:tblGrid>
              <a:tr h="631013">
                <a:tc>
                  <a:txBody>
                    <a:bodyPr/>
                    <a:lstStyle/>
                    <a:p>
                      <a:pPr algn="ctr">
                        <a:spcAft>
                          <a:spcPts val="0"/>
                        </a:spcAft>
                      </a:pPr>
                      <a:r>
                        <a:rPr lang="ja-JP" sz="2400"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上履き（体育館履き）・体育着・紅白帽子　販売取扱店</a:t>
                      </a:r>
                      <a:endParaRPr lang="ja-JP" sz="24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txBody>
                  <a:tcPr marL="62865" marR="62865"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378665894"/>
                  </a:ext>
                </a:extLst>
              </a:tr>
              <a:tr h="2602928">
                <a:tc>
                  <a:txBody>
                    <a:bodyPr/>
                    <a:lstStyle/>
                    <a:p>
                      <a:pPr algn="l" hangingPunct="0">
                        <a:spcAft>
                          <a:spcPts val="0"/>
                        </a:spcAft>
                      </a:pPr>
                      <a:r>
                        <a:rPr lang="ja-JP"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マルエツ　ワールドシティ店（港区港南４－６－７ワールドシティ１</a:t>
                      </a:r>
                      <a:r>
                        <a:rPr lang="en-US"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F</a:t>
                      </a:r>
                      <a:r>
                        <a:rPr lang="ja-JP"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a:t>
                      </a:r>
                    </a:p>
                    <a:p>
                      <a:pPr indent="2590800" algn="l" hangingPunct="0">
                        <a:spcAft>
                          <a:spcPts val="0"/>
                        </a:spcAft>
                      </a:pPr>
                      <a:r>
                        <a:rPr lang="ja-JP" altLang="en-US" sz="2000" u="none" dirty="0" smtClean="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　　　　　　　　　　　　　　</a:t>
                      </a:r>
                      <a:r>
                        <a:rPr lang="en-US" sz="2000" u="wavy" dirty="0" smtClean="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TEL03-5463-2290</a:t>
                      </a:r>
                      <a:endParaRPr lang="ja-JP"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endParaRPr>
                    </a:p>
                    <a:p>
                      <a:pPr algn="l" hangingPunct="0">
                        <a:spcAft>
                          <a:spcPts val="0"/>
                        </a:spcAft>
                      </a:pPr>
                      <a:r>
                        <a:rPr lang="ja-JP"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フヂイテーラー高輪本店（港区高輪１－２７－２２）　</a:t>
                      </a:r>
                    </a:p>
                    <a:p>
                      <a:pPr indent="114300" algn="l" hangingPunct="0">
                        <a:spcAft>
                          <a:spcPts val="0"/>
                        </a:spcAft>
                      </a:pPr>
                      <a:r>
                        <a:rPr lang="ja-JP"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営業日時　　月曜日～土曜日（午前</a:t>
                      </a:r>
                      <a:r>
                        <a:rPr lang="en-US"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10</a:t>
                      </a:r>
                      <a:r>
                        <a:rPr lang="ja-JP"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時～午後</a:t>
                      </a:r>
                      <a:r>
                        <a:rPr lang="en-US"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7</a:t>
                      </a:r>
                      <a:r>
                        <a:rPr lang="ja-JP"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時）</a:t>
                      </a:r>
                    </a:p>
                    <a:p>
                      <a:pPr indent="2590800" algn="l" hangingPunct="0">
                        <a:spcAft>
                          <a:spcPts val="0"/>
                        </a:spcAft>
                      </a:pPr>
                      <a:r>
                        <a:rPr lang="ja-JP" altLang="en-US" sz="2000" u="none" dirty="0" smtClean="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　　　　　　　　　　　　　　</a:t>
                      </a:r>
                      <a:r>
                        <a:rPr lang="en-US" sz="2000" u="wavy" dirty="0" smtClean="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TEL03-3441-6853</a:t>
                      </a:r>
                      <a:endParaRPr lang="ja-JP"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endParaRPr>
                    </a:p>
                    <a:p>
                      <a:pPr algn="l" hangingPunct="0">
                        <a:spcAft>
                          <a:spcPts val="0"/>
                        </a:spcAft>
                      </a:pPr>
                      <a:r>
                        <a:rPr lang="ja-JP"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フヂイテーラー北品川店（品川区北品川２－９－１８）</a:t>
                      </a:r>
                    </a:p>
                    <a:p>
                      <a:pPr indent="114300" algn="l" hangingPunct="0">
                        <a:spcAft>
                          <a:spcPts val="0"/>
                        </a:spcAft>
                      </a:pPr>
                      <a:r>
                        <a:rPr lang="ja-JP"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営業日時　　火曜日、木曜日（午後</a:t>
                      </a:r>
                      <a:r>
                        <a:rPr lang="en-US"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2</a:t>
                      </a:r>
                      <a:r>
                        <a:rPr lang="ja-JP"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時～午後</a:t>
                      </a:r>
                      <a:r>
                        <a:rPr lang="en-US"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6</a:t>
                      </a:r>
                      <a:r>
                        <a:rPr lang="ja-JP"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時）　日曜日（午前</a:t>
                      </a:r>
                      <a:r>
                        <a:rPr lang="en-US"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10</a:t>
                      </a:r>
                      <a:r>
                        <a:rPr lang="ja-JP"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時～午後</a:t>
                      </a:r>
                      <a:r>
                        <a:rPr lang="en-US"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4</a:t>
                      </a:r>
                      <a:r>
                        <a:rPr lang="ja-JP"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時）</a:t>
                      </a:r>
                    </a:p>
                    <a:p>
                      <a:pPr indent="2590800" algn="l" hangingPunct="0">
                        <a:spcAft>
                          <a:spcPts val="0"/>
                        </a:spcAft>
                      </a:pPr>
                      <a:r>
                        <a:rPr lang="ja-JP" altLang="en-US" sz="2000" u="none" dirty="0" smtClean="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　　　　　　　　　　　　　　</a:t>
                      </a:r>
                      <a:r>
                        <a:rPr lang="en-US" sz="2000" u="wavy" dirty="0" smtClean="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TEL03-5460-1093</a:t>
                      </a:r>
                      <a:endParaRPr lang="ja-JP" sz="20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endParaRPr>
                    </a:p>
                  </a:txBody>
                  <a:tcPr marL="62865" marR="62865"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918082814"/>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3522153651"/>
              </p:ext>
            </p:extLst>
          </p:nvPr>
        </p:nvGraphicFramePr>
        <p:xfrm>
          <a:off x="395536" y="5229200"/>
          <a:ext cx="8568952" cy="1224136"/>
        </p:xfrm>
        <a:graphic>
          <a:graphicData uri="http://schemas.openxmlformats.org/drawingml/2006/table">
            <a:tbl>
              <a:tblPr firstRow="1" firstCol="1" bandRow="1"/>
              <a:tblGrid>
                <a:gridCol w="5440148">
                  <a:extLst>
                    <a:ext uri="{9D8B030D-6E8A-4147-A177-3AD203B41FA5}">
                      <a16:colId xmlns:a16="http://schemas.microsoft.com/office/drawing/2014/main" val="2740618635"/>
                    </a:ext>
                  </a:extLst>
                </a:gridCol>
                <a:gridCol w="3128804">
                  <a:extLst>
                    <a:ext uri="{9D8B030D-6E8A-4147-A177-3AD203B41FA5}">
                      <a16:colId xmlns:a16="http://schemas.microsoft.com/office/drawing/2014/main" val="222201012"/>
                    </a:ext>
                  </a:extLst>
                </a:gridCol>
              </a:tblGrid>
              <a:tr h="1224136">
                <a:tc>
                  <a:txBody>
                    <a:bodyPr/>
                    <a:lstStyle/>
                    <a:p>
                      <a:pPr algn="just" hangingPunct="0">
                        <a:spcAft>
                          <a:spcPts val="0"/>
                        </a:spcAft>
                      </a:pPr>
                      <a:r>
                        <a:rPr lang="ja-JP" sz="2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上履き：</a:t>
                      </a:r>
                      <a:r>
                        <a:rPr lang="en-US" sz="2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JES</a:t>
                      </a:r>
                      <a:r>
                        <a:rPr lang="ja-JP" sz="2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２１０１三角ゴムタイプ　</a:t>
                      </a:r>
                    </a:p>
                    <a:p>
                      <a:pPr indent="558800" algn="just" hangingPunct="0">
                        <a:spcAft>
                          <a:spcPts val="0"/>
                        </a:spcAft>
                      </a:pPr>
                      <a:r>
                        <a:rPr lang="ja-JP" sz="2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赤　</a:t>
                      </a:r>
                      <a:r>
                        <a:rPr lang="en-US" sz="2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15.0</a:t>
                      </a:r>
                      <a:r>
                        <a:rPr lang="ja-JP" sz="2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a:t>
                      </a:r>
                      <a:r>
                        <a:rPr lang="en-US" sz="2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28.0</a:t>
                      </a:r>
                      <a:r>
                        <a:rPr lang="ja-JP" sz="2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a:t>
                      </a:r>
                    </a:p>
                    <a:p>
                      <a:pPr indent="698500" algn="just" hangingPunct="0">
                        <a:spcAft>
                          <a:spcPts val="0"/>
                        </a:spcAft>
                      </a:pPr>
                      <a:r>
                        <a:rPr lang="ja-JP" sz="2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（全サイズ</a:t>
                      </a:r>
                      <a:r>
                        <a:rPr lang="en-US" sz="2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0.5</a:t>
                      </a:r>
                      <a:r>
                        <a:rPr lang="ja-JP" sz="2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㎝ピッチ）</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en-US" sz="2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2,</a:t>
                      </a:r>
                      <a:r>
                        <a:rPr lang="ja-JP" sz="2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５３０円（税込）</a:t>
                      </a:r>
                    </a:p>
                    <a:p>
                      <a:pPr indent="139700" algn="just" hangingPunct="0">
                        <a:spcAft>
                          <a:spcPts val="0"/>
                        </a:spcAft>
                      </a:pPr>
                      <a:r>
                        <a:rPr lang="en-US" sz="2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 </a:t>
                      </a:r>
                      <a:endParaRPr lang="ja-JP" sz="2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4053261"/>
                  </a:ext>
                </a:extLst>
              </a:tr>
            </a:tbl>
          </a:graphicData>
        </a:graphic>
      </p:graphicFrame>
      <p:pic>
        <p:nvPicPr>
          <p:cNvPr id="6"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9688" y="5841268"/>
            <a:ext cx="609600" cy="609600"/>
          </a:xfrm>
          <a:prstGeom prst="rect">
            <a:avLst/>
          </a:prstGeom>
        </p:spPr>
      </p:pic>
      <p:pic>
        <p:nvPicPr>
          <p:cNvPr id="8" name="オーディオ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32350250"/>
      </p:ext>
    </p:extLst>
  </p:cSld>
  <p:clrMapOvr>
    <a:masterClrMapping/>
  </p:clrMapOvr>
  <mc:AlternateContent xmlns:mc="http://schemas.openxmlformats.org/markup-compatibility/2006" xmlns:p14="http://schemas.microsoft.com/office/powerpoint/2010/main">
    <mc:Choice Requires="p14">
      <p:transition spd="slow" p14:dur="2000" advTm="5297"/>
    </mc:Choice>
    <mc:Fallback xmlns="">
      <p:transition spd="slow" advTm="5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9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85AFE39-D0B2-41FD-A692-5D7AFA3F6E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096" r="26199"/>
          <a:stretch/>
        </p:blipFill>
        <p:spPr>
          <a:xfrm rot="5400000">
            <a:off x="1067455" y="1359114"/>
            <a:ext cx="3240360" cy="4139771"/>
          </a:xfrm>
          <a:prstGeom prst="rect">
            <a:avLst/>
          </a:prstGeom>
        </p:spPr>
      </p:pic>
      <p:sp>
        <p:nvSpPr>
          <p:cNvPr id="4" name="テキスト ボックス 3">
            <a:extLst>
              <a:ext uri="{FF2B5EF4-FFF2-40B4-BE49-F238E27FC236}">
                <a16:creationId xmlns:a16="http://schemas.microsoft.com/office/drawing/2014/main" id="{2E504342-81EF-4C60-9830-B6CCC71A7A16}"/>
              </a:ext>
            </a:extLst>
          </p:cNvPr>
          <p:cNvSpPr txBox="1"/>
          <p:nvPr/>
        </p:nvSpPr>
        <p:spPr>
          <a:xfrm>
            <a:off x="0" y="620688"/>
            <a:ext cx="5544616" cy="1015663"/>
          </a:xfrm>
          <a:prstGeom prst="rect">
            <a:avLst/>
          </a:prstGeom>
          <a:noFill/>
        </p:spPr>
        <p:txBody>
          <a:bodyPr wrap="square" rtlCol="0">
            <a:spAutoFit/>
          </a:bodyPr>
          <a:lstStyle/>
          <a:p>
            <a:r>
              <a:rPr kumimoji="1" lang="ja-JP" altLang="en-US" sz="3200" dirty="0">
                <a:solidFill>
                  <a:schemeClr val="tx2">
                    <a:lumMod val="60000"/>
                    <a:lumOff val="40000"/>
                  </a:schemeClr>
                </a:solidFill>
                <a:latin typeface="UD デジタル 教科書体 N-B" panose="02020700000000000000" pitchFamily="17" charset="-128"/>
                <a:ea typeface="UD デジタル 教科書体 N-B" panose="02020700000000000000" pitchFamily="17" charset="-128"/>
              </a:rPr>
              <a:t>下靴</a:t>
            </a:r>
          </a:p>
          <a:p>
            <a:r>
              <a:rPr kumimoji="1" lang="ja-JP" altLang="en-US" sz="2800" dirty="0">
                <a:latin typeface="UD デジタル 教科書体 N-B" panose="02020700000000000000" pitchFamily="17" charset="-128"/>
                <a:ea typeface="UD デジタル 教科書体 N-B" panose="02020700000000000000" pitchFamily="17" charset="-128"/>
              </a:rPr>
              <a:t>（通学・運動用の丈夫な運動靴）</a:t>
            </a:r>
          </a:p>
        </p:txBody>
      </p:sp>
      <p:pic>
        <p:nvPicPr>
          <p:cNvPr id="9" name="図 8">
            <a:extLst>
              <a:ext uri="{FF2B5EF4-FFF2-40B4-BE49-F238E27FC236}">
                <a16:creationId xmlns:a16="http://schemas.microsoft.com/office/drawing/2014/main" id="{A6B8AD17-3B22-4F4D-9FB4-644BB6A30CCF}"/>
              </a:ext>
            </a:extLst>
          </p:cNvPr>
          <p:cNvPicPr>
            <a:picLocks noChangeAspect="1"/>
          </p:cNvPicPr>
          <p:nvPr/>
        </p:nvPicPr>
        <p:blipFill rotWithShape="1">
          <a:blip r:embed="rId7"/>
          <a:srcRect b="1942"/>
          <a:stretch/>
        </p:blipFill>
        <p:spPr>
          <a:xfrm>
            <a:off x="5544616" y="1259814"/>
            <a:ext cx="2981634" cy="3085499"/>
          </a:xfrm>
          <a:prstGeom prst="rect">
            <a:avLst/>
          </a:prstGeom>
        </p:spPr>
      </p:pic>
      <p:sp>
        <p:nvSpPr>
          <p:cNvPr id="10" name="楕円 9">
            <a:extLst>
              <a:ext uri="{FF2B5EF4-FFF2-40B4-BE49-F238E27FC236}">
                <a16:creationId xmlns:a16="http://schemas.microsoft.com/office/drawing/2014/main" id="{778D5536-B04A-43CA-B719-17A770B8C34F}"/>
              </a:ext>
            </a:extLst>
          </p:cNvPr>
          <p:cNvSpPr/>
          <p:nvPr/>
        </p:nvSpPr>
        <p:spPr>
          <a:xfrm>
            <a:off x="6012160" y="1808819"/>
            <a:ext cx="360040" cy="32403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439BE710-852A-4D42-92C5-6DC7BE40D0E0}"/>
              </a:ext>
            </a:extLst>
          </p:cNvPr>
          <p:cNvSpPr/>
          <p:nvPr/>
        </p:nvSpPr>
        <p:spPr>
          <a:xfrm>
            <a:off x="5775260" y="4183294"/>
            <a:ext cx="360040" cy="32403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E0FBD19-BDA6-4282-911B-1FE328DB95E3}"/>
              </a:ext>
            </a:extLst>
          </p:cNvPr>
          <p:cNvSpPr txBox="1"/>
          <p:nvPr/>
        </p:nvSpPr>
        <p:spPr>
          <a:xfrm>
            <a:off x="5258321" y="4889820"/>
            <a:ext cx="3891380" cy="1323439"/>
          </a:xfrm>
          <a:prstGeom prst="rect">
            <a:avLst/>
          </a:prstGeom>
          <a:noFill/>
        </p:spPr>
        <p:txBody>
          <a:bodyPr wrap="square" rtlCol="0">
            <a:spAutoFit/>
          </a:bodyPr>
          <a:lstStyle/>
          <a:p>
            <a:r>
              <a:rPr kumimoji="1" lang="ja-JP" altLang="en-US" sz="3200" dirty="0">
                <a:solidFill>
                  <a:schemeClr val="tx2">
                    <a:lumMod val="60000"/>
                    <a:lumOff val="40000"/>
                  </a:schemeClr>
                </a:solidFill>
                <a:latin typeface="UD デジタル 教科書体 N-B" panose="02020700000000000000" pitchFamily="17" charset="-128"/>
                <a:ea typeface="UD デジタル 教科書体 N-B" panose="02020700000000000000" pitchFamily="17" charset="-128"/>
              </a:rPr>
              <a:t>雨傘</a:t>
            </a:r>
            <a:endParaRPr kumimoji="1" lang="en-US" altLang="ja-JP" sz="3200" dirty="0">
              <a:solidFill>
                <a:schemeClr val="tx2">
                  <a:lumMod val="60000"/>
                  <a:lumOff val="40000"/>
                </a:schemeClr>
              </a:solidFill>
              <a:latin typeface="UD デジタル 教科書体 N-B" panose="02020700000000000000" pitchFamily="17" charset="-128"/>
              <a:ea typeface="UD デジタル 教科書体 N-B" panose="02020700000000000000" pitchFamily="17" charset="-128"/>
            </a:endParaRPr>
          </a:p>
          <a:p>
            <a:r>
              <a:rPr kumimoji="1" lang="ja-JP" altLang="en-US" sz="2400" dirty="0">
                <a:latin typeface="UD デジタル 教科書体 N-B" panose="02020700000000000000" pitchFamily="17" charset="-128"/>
                <a:ea typeface="UD デジタル 教科書体 N-B" panose="02020700000000000000" pitchFamily="17" charset="-128"/>
              </a:rPr>
              <a:t>・先が丸くなっているもの　</a:t>
            </a:r>
            <a:endParaRPr kumimoji="1" lang="en-US" altLang="ja-JP" sz="2400" dirty="0">
              <a:latin typeface="UD デジタル 教科書体 N-B" panose="02020700000000000000" pitchFamily="17" charset="-128"/>
              <a:ea typeface="UD デジタル 教科書体 N-B" panose="02020700000000000000" pitchFamily="17" charset="-128"/>
            </a:endParaRPr>
          </a:p>
          <a:p>
            <a:r>
              <a:rPr kumimoji="1" lang="ja-JP" altLang="en-US" sz="2400" dirty="0">
                <a:latin typeface="UD デジタル 教科書体 N-B" panose="02020700000000000000" pitchFamily="17" charset="-128"/>
                <a:ea typeface="UD デジタル 教科書体 N-B" panose="02020700000000000000" pitchFamily="17" charset="-128"/>
              </a:rPr>
              <a:t>・子供が操作しやすいもの</a:t>
            </a:r>
          </a:p>
        </p:txBody>
      </p:sp>
      <p:pic>
        <p:nvPicPr>
          <p:cNvPr id="21" name="オーディオ 20">
            <a:hlinkClick r:id="" action="ppaction://media"/>
            <a:extLst>
              <a:ext uri="{FF2B5EF4-FFF2-40B4-BE49-F238E27FC236}">
                <a16:creationId xmlns:a16="http://schemas.microsoft.com/office/drawing/2014/main" id="{ECD9E1D3-CAD6-4B6E-99A4-D9600041CBC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835155203"/>
      </p:ext>
    </p:extLst>
  </p:cSld>
  <p:clrMapOvr>
    <a:masterClrMapping/>
  </p:clrMapOvr>
  <mc:AlternateContent xmlns:mc="http://schemas.openxmlformats.org/markup-compatibility/2006" xmlns:p14="http://schemas.microsoft.com/office/powerpoint/2010/main">
    <mc:Choice Requires="p14">
      <p:transition spd="slow" p14:dur="2000" advTm="26782"/>
    </mc:Choice>
    <mc:Fallback xmlns="">
      <p:transition spd="slow" advTm="26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1"/>
                </p:tgtEl>
              </p:cMediaNode>
            </p:audio>
          </p:childTnLst>
        </p:cTn>
      </p:par>
    </p:tnLst>
    <p:bldLst>
      <p:bldP spid="10" grpId="0" animBg="1"/>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コンテンツ プレースホルダー 3">
            <a:extLst>
              <a:ext uri="{FF2B5EF4-FFF2-40B4-BE49-F238E27FC236}">
                <a16:creationId xmlns:a16="http://schemas.microsoft.com/office/drawing/2014/main" id="{8A6F375D-D505-421B-86A9-4C6E976437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70" t="11140" r="23017" b="10261"/>
          <a:stretch/>
        </p:blipFill>
        <p:spPr>
          <a:xfrm>
            <a:off x="600958" y="1196752"/>
            <a:ext cx="3331924" cy="3557392"/>
          </a:xfrm>
          <a:prstGeom prst="rect">
            <a:avLst/>
          </a:prstGeom>
        </p:spPr>
      </p:pic>
      <p:sp>
        <p:nvSpPr>
          <p:cNvPr id="4" name="テキスト ボックス 3">
            <a:extLst>
              <a:ext uri="{FF2B5EF4-FFF2-40B4-BE49-F238E27FC236}">
                <a16:creationId xmlns:a16="http://schemas.microsoft.com/office/drawing/2014/main" id="{34C346E2-1D72-413D-80E5-8A24A5091A26}"/>
              </a:ext>
            </a:extLst>
          </p:cNvPr>
          <p:cNvSpPr txBox="1"/>
          <p:nvPr/>
        </p:nvSpPr>
        <p:spPr>
          <a:xfrm>
            <a:off x="476498" y="5085184"/>
            <a:ext cx="3456384" cy="954107"/>
          </a:xfrm>
          <a:prstGeom prst="rect">
            <a:avLst/>
          </a:prstGeom>
          <a:noFill/>
        </p:spPr>
        <p:txBody>
          <a:bodyPr wrap="square" rtlCol="0">
            <a:spAutoFit/>
          </a:bodyPr>
          <a:lstStyle/>
          <a:p>
            <a:r>
              <a:rPr lang="ja-JP" altLang="en-US" sz="3200" dirty="0">
                <a:solidFill>
                  <a:schemeClr val="tx2">
                    <a:lumMod val="60000"/>
                    <a:lumOff val="40000"/>
                  </a:schemeClr>
                </a:solidFill>
                <a:latin typeface="UD デジタル 教科書体 N-B" panose="02020700000000000000" pitchFamily="17" charset="-128"/>
                <a:ea typeface="UD デジタル 教科書体 N-B" panose="02020700000000000000" pitchFamily="17" charset="-128"/>
              </a:rPr>
              <a:t>ふでばこ</a:t>
            </a:r>
            <a:endParaRPr kumimoji="1" lang="en-US" altLang="ja-JP" sz="3200" dirty="0">
              <a:solidFill>
                <a:schemeClr val="tx2">
                  <a:lumMod val="60000"/>
                  <a:lumOff val="40000"/>
                </a:schemeClr>
              </a:solidFill>
              <a:latin typeface="UD デジタル 教科書体 N-B" panose="02020700000000000000" pitchFamily="17" charset="-128"/>
              <a:ea typeface="UD デジタル 教科書体 N-B" panose="02020700000000000000" pitchFamily="17" charset="-128"/>
            </a:endParaRPr>
          </a:p>
          <a:p>
            <a:r>
              <a:rPr kumimoji="1" lang="ja-JP" altLang="en-US" sz="2400" dirty="0">
                <a:latin typeface="UD デジタル 教科書体 N-B" panose="02020700000000000000" pitchFamily="17" charset="-128"/>
                <a:ea typeface="UD デジタル 教科書体 N-B" panose="02020700000000000000" pitchFamily="17" charset="-128"/>
              </a:rPr>
              <a:t>・箱形の</a:t>
            </a:r>
            <a:r>
              <a:rPr kumimoji="1" lang="ja-JP" altLang="en-US" sz="2400" u="sng" dirty="0">
                <a:latin typeface="UD デジタル 教科書体 N-B" panose="02020700000000000000" pitchFamily="17" charset="-128"/>
                <a:ea typeface="UD デジタル 教科書体 N-B" panose="02020700000000000000" pitchFamily="17" charset="-128"/>
              </a:rPr>
              <a:t>シンプルな物</a:t>
            </a:r>
          </a:p>
        </p:txBody>
      </p:sp>
      <p:sp>
        <p:nvSpPr>
          <p:cNvPr id="5" name="矢印: 右 4">
            <a:extLst>
              <a:ext uri="{FF2B5EF4-FFF2-40B4-BE49-F238E27FC236}">
                <a16:creationId xmlns:a16="http://schemas.microsoft.com/office/drawing/2014/main" id="{650513DE-D981-46EE-A043-B9F9DD00C584}"/>
              </a:ext>
            </a:extLst>
          </p:cNvPr>
          <p:cNvSpPr/>
          <p:nvPr/>
        </p:nvSpPr>
        <p:spPr>
          <a:xfrm>
            <a:off x="4283968" y="2780928"/>
            <a:ext cx="43204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3790606"/>
      </p:ext>
    </p:extLst>
  </p:cSld>
  <p:clrMapOvr>
    <a:masterClrMapping/>
  </p:clrMapOvr>
  <mc:AlternateContent xmlns:mc="http://schemas.openxmlformats.org/markup-compatibility/2006" xmlns:p14="http://schemas.microsoft.com/office/powerpoint/2010/main">
    <mc:Choice Requires="p14">
      <p:transition spd="slow" p14:dur="2000" advTm="24547"/>
    </mc:Choice>
    <mc:Fallback xmlns="">
      <p:transition spd="slow" advTm="24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5EEE71B-4D82-4E94-9573-A83524C8B13C}"/>
              </a:ext>
            </a:extLst>
          </p:cNvPr>
          <p:cNvSpPr txBox="1"/>
          <p:nvPr/>
        </p:nvSpPr>
        <p:spPr>
          <a:xfrm>
            <a:off x="1331640" y="476672"/>
            <a:ext cx="5984480" cy="584775"/>
          </a:xfrm>
          <a:prstGeom prst="rect">
            <a:avLst/>
          </a:prstGeom>
          <a:noFill/>
        </p:spPr>
        <p:txBody>
          <a:bodyPr wrap="square" rtlCol="0">
            <a:spAutoFit/>
          </a:bodyPr>
          <a:lstStyle/>
          <a:p>
            <a:r>
              <a:rPr kumimoji="1" lang="ja-JP" altLang="en-US" sz="3200" dirty="0">
                <a:solidFill>
                  <a:schemeClr val="tx2">
                    <a:lumMod val="60000"/>
                    <a:lumOff val="40000"/>
                  </a:schemeClr>
                </a:solidFill>
                <a:latin typeface="UD デジタル 教科書体 N-B" panose="02020700000000000000" pitchFamily="17" charset="-128"/>
                <a:ea typeface="UD デジタル 教科書体 N-B" panose="02020700000000000000" pitchFamily="17" charset="-128"/>
              </a:rPr>
              <a:t>ランチョンマット（２～３枚）</a:t>
            </a:r>
          </a:p>
        </p:txBody>
      </p:sp>
      <p:pic>
        <p:nvPicPr>
          <p:cNvPr id="5" name="図 4">
            <a:extLst>
              <a:ext uri="{FF2B5EF4-FFF2-40B4-BE49-F238E27FC236}">
                <a16:creationId xmlns:a16="http://schemas.microsoft.com/office/drawing/2014/main" id="{95F90986-B519-42C8-9C6B-D1C9A6DCCF65}"/>
              </a:ext>
            </a:extLst>
          </p:cNvPr>
          <p:cNvPicPr>
            <a:picLocks noChangeAspect="1"/>
          </p:cNvPicPr>
          <p:nvPr/>
        </p:nvPicPr>
        <p:blipFill>
          <a:blip r:embed="rId4"/>
          <a:stretch>
            <a:fillRect/>
          </a:stretch>
        </p:blipFill>
        <p:spPr>
          <a:xfrm rot="16200000">
            <a:off x="675752" y="844529"/>
            <a:ext cx="3744416" cy="4592879"/>
          </a:xfrm>
          <a:prstGeom prst="rect">
            <a:avLst/>
          </a:prstGeom>
        </p:spPr>
      </p:pic>
      <p:sp>
        <p:nvSpPr>
          <p:cNvPr id="13" name="テキスト ボックス 12">
            <a:extLst>
              <a:ext uri="{FF2B5EF4-FFF2-40B4-BE49-F238E27FC236}">
                <a16:creationId xmlns:a16="http://schemas.microsoft.com/office/drawing/2014/main" id="{EE6D6514-9E81-45B7-ABA3-07E6073541D0}"/>
              </a:ext>
            </a:extLst>
          </p:cNvPr>
          <p:cNvSpPr txBox="1"/>
          <p:nvPr/>
        </p:nvSpPr>
        <p:spPr>
          <a:xfrm>
            <a:off x="107504" y="5253699"/>
            <a:ext cx="9036496" cy="1384995"/>
          </a:xfrm>
          <a:prstGeom prst="rect">
            <a:avLst/>
          </a:prstGeom>
          <a:noFill/>
        </p:spPr>
        <p:txBody>
          <a:bodyPr wrap="square" rtlCol="0">
            <a:spAutoFit/>
          </a:bodyPr>
          <a:lstStyle/>
          <a:p>
            <a:r>
              <a:rPr lang="ja-JP" altLang="en-US" sz="2800" dirty="0">
                <a:latin typeface="UD デジタル 教科書体 N-B" panose="02020700000000000000" pitchFamily="17" charset="-128"/>
                <a:ea typeface="UD デジタル 教科書体 N-B" panose="02020700000000000000" pitchFamily="17" charset="-128"/>
              </a:rPr>
              <a:t>・布製</a:t>
            </a:r>
            <a:endParaRPr lang="en-US" altLang="ja-JP" sz="2800" dirty="0">
              <a:latin typeface="UD デジタル 教科書体 N-B" panose="02020700000000000000" pitchFamily="17" charset="-128"/>
              <a:ea typeface="UD デジタル 教科書体 N-B" panose="02020700000000000000" pitchFamily="17" charset="-128"/>
            </a:endParaRPr>
          </a:p>
          <a:p>
            <a:r>
              <a:rPr kumimoji="1" lang="ja-JP" altLang="en-US" sz="2800" dirty="0">
                <a:latin typeface="UD デジタル 教科書体 N-B" panose="02020700000000000000" pitchFamily="17" charset="-128"/>
                <a:ea typeface="UD デジタル 教科書体 N-B" panose="02020700000000000000" pitchFamily="17" charset="-128"/>
              </a:rPr>
              <a:t>・縦３０～５０㎝、横５０㎝くらいの大きさのもの</a:t>
            </a:r>
            <a:endParaRPr kumimoji="1" lang="en-US" altLang="ja-JP" sz="2800" dirty="0">
              <a:latin typeface="UD デジタル 教科書体 N-B" panose="02020700000000000000" pitchFamily="17" charset="-128"/>
              <a:ea typeface="UD デジタル 教科書体 N-B" panose="02020700000000000000" pitchFamily="17" charset="-128"/>
            </a:endParaRPr>
          </a:p>
          <a:p>
            <a:r>
              <a:rPr lang="ja-JP" altLang="en-US" sz="2800" dirty="0">
                <a:latin typeface="UD デジタル 教科書体 N-B" panose="02020700000000000000" pitchFamily="17" charset="-128"/>
                <a:ea typeface="UD デジタル 教科書体 N-B" panose="02020700000000000000" pitchFamily="17" charset="-128"/>
              </a:rPr>
              <a:t>　</a:t>
            </a:r>
            <a:endParaRPr kumimoji="1" lang="ja-JP" altLang="en-US" sz="2800" dirty="0">
              <a:latin typeface="UD デジタル 教科書体 N-B" panose="02020700000000000000" pitchFamily="17" charset="-128"/>
              <a:ea typeface="UD デジタル 教科書体 N-B" panose="02020700000000000000" pitchFamily="17" charset="-128"/>
            </a:endParaRPr>
          </a:p>
        </p:txBody>
      </p:sp>
      <p:sp>
        <p:nvSpPr>
          <p:cNvPr id="14" name="テキスト ボックス 13">
            <a:extLst>
              <a:ext uri="{FF2B5EF4-FFF2-40B4-BE49-F238E27FC236}">
                <a16:creationId xmlns:a16="http://schemas.microsoft.com/office/drawing/2014/main" id="{3FA384A3-0C47-466A-A5FA-E408F5C98A74}"/>
              </a:ext>
            </a:extLst>
          </p:cNvPr>
          <p:cNvSpPr txBox="1"/>
          <p:nvPr/>
        </p:nvSpPr>
        <p:spPr>
          <a:xfrm>
            <a:off x="3891832" y="4437112"/>
            <a:ext cx="864096" cy="369332"/>
          </a:xfrm>
          <a:prstGeom prst="rect">
            <a:avLst/>
          </a:prstGeom>
          <a:noFill/>
        </p:spPr>
        <p:txBody>
          <a:bodyPr wrap="square" rtlCol="0">
            <a:spAutoFit/>
          </a:bodyPr>
          <a:lstStyle/>
          <a:p>
            <a:r>
              <a:rPr kumimoji="1" lang="ja-JP" altLang="en-US" dirty="0">
                <a:highlight>
                  <a:srgbClr val="00FFFF"/>
                </a:highlight>
              </a:rPr>
              <a:t>なまえ</a:t>
            </a:r>
          </a:p>
        </p:txBody>
      </p:sp>
      <p:pic>
        <p:nvPicPr>
          <p:cNvPr id="17" name="オーディオ 16">
            <a:hlinkClick r:id="" action="ppaction://media"/>
            <a:extLst>
              <a:ext uri="{FF2B5EF4-FFF2-40B4-BE49-F238E27FC236}">
                <a16:creationId xmlns:a16="http://schemas.microsoft.com/office/drawing/2014/main" id="{85C6DFF2-B08D-4589-8F0D-043E41F084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547869"/>
      </p:ext>
    </p:extLst>
  </p:cSld>
  <p:clrMapOvr>
    <a:masterClrMapping/>
  </p:clrMapOvr>
  <mc:AlternateContent xmlns:mc="http://schemas.openxmlformats.org/markup-compatibility/2006" xmlns:p14="http://schemas.microsoft.com/office/powerpoint/2010/main">
    <mc:Choice Requires="p14">
      <p:transition spd="slow" p14:dur="2000" advTm="19029"/>
    </mc:Choice>
    <mc:Fallback xmlns="">
      <p:transition spd="slow" advTm="19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3C9FED7-AE6F-435D-82D5-DB971334CBBD}"/>
              </a:ext>
            </a:extLst>
          </p:cNvPr>
          <p:cNvPicPr>
            <a:picLocks noChangeAspect="1"/>
          </p:cNvPicPr>
          <p:nvPr/>
        </p:nvPicPr>
        <p:blipFill>
          <a:blip r:embed="rId5"/>
          <a:stretch>
            <a:fillRect/>
          </a:stretch>
        </p:blipFill>
        <p:spPr>
          <a:xfrm rot="16200000">
            <a:off x="447146" y="656308"/>
            <a:ext cx="3709819" cy="4101071"/>
          </a:xfrm>
          <a:prstGeom prst="rect">
            <a:avLst/>
          </a:prstGeom>
        </p:spPr>
      </p:pic>
      <p:pic>
        <p:nvPicPr>
          <p:cNvPr id="3" name="図 2">
            <a:extLst>
              <a:ext uri="{FF2B5EF4-FFF2-40B4-BE49-F238E27FC236}">
                <a16:creationId xmlns:a16="http://schemas.microsoft.com/office/drawing/2014/main" id="{5C195D08-D9B3-408B-8311-69B2064E7AC0}"/>
              </a:ext>
            </a:extLst>
          </p:cNvPr>
          <p:cNvPicPr>
            <a:picLocks noChangeAspect="1"/>
          </p:cNvPicPr>
          <p:nvPr/>
        </p:nvPicPr>
        <p:blipFill>
          <a:blip r:embed="rId6"/>
          <a:stretch>
            <a:fillRect/>
          </a:stretch>
        </p:blipFill>
        <p:spPr>
          <a:xfrm rot="16200000">
            <a:off x="3409634" y="4796508"/>
            <a:ext cx="1567451" cy="1980306"/>
          </a:xfrm>
          <a:prstGeom prst="rect">
            <a:avLst/>
          </a:prstGeom>
        </p:spPr>
      </p:pic>
      <p:sp>
        <p:nvSpPr>
          <p:cNvPr id="4" name="テキスト ボックス 3">
            <a:extLst>
              <a:ext uri="{FF2B5EF4-FFF2-40B4-BE49-F238E27FC236}">
                <a16:creationId xmlns:a16="http://schemas.microsoft.com/office/drawing/2014/main" id="{6A705498-924C-4A71-AE08-A483CC7C1CFF}"/>
              </a:ext>
            </a:extLst>
          </p:cNvPr>
          <p:cNvSpPr txBox="1"/>
          <p:nvPr/>
        </p:nvSpPr>
        <p:spPr>
          <a:xfrm>
            <a:off x="1547664" y="267157"/>
            <a:ext cx="2191380" cy="584775"/>
          </a:xfrm>
          <a:prstGeom prst="rect">
            <a:avLst/>
          </a:prstGeom>
          <a:noFill/>
        </p:spPr>
        <p:txBody>
          <a:bodyPr wrap="square" rtlCol="0">
            <a:spAutoFit/>
          </a:bodyPr>
          <a:lstStyle/>
          <a:p>
            <a:r>
              <a:rPr lang="ja-JP" altLang="en-US" sz="3200" dirty="0">
                <a:solidFill>
                  <a:schemeClr val="tx2">
                    <a:lumMod val="60000"/>
                    <a:lumOff val="40000"/>
                  </a:schemeClr>
                </a:solidFill>
                <a:latin typeface="UD デジタル 教科書体 N-B" panose="02020700000000000000" pitchFamily="17" charset="-128"/>
                <a:ea typeface="UD デジタル 教科書体 N-B" panose="02020700000000000000" pitchFamily="17" charset="-128"/>
              </a:rPr>
              <a:t>給食</a:t>
            </a:r>
            <a:r>
              <a:rPr kumimoji="1" lang="ja-JP" altLang="en-US" sz="3200" dirty="0">
                <a:solidFill>
                  <a:schemeClr val="tx2">
                    <a:lumMod val="60000"/>
                    <a:lumOff val="40000"/>
                  </a:schemeClr>
                </a:solidFill>
                <a:latin typeface="UD デジタル 教科書体 N-B" panose="02020700000000000000" pitchFamily="17" charset="-128"/>
                <a:ea typeface="UD デジタル 教科書体 N-B" panose="02020700000000000000" pitchFamily="17" charset="-128"/>
              </a:rPr>
              <a:t>袋</a:t>
            </a:r>
            <a:endParaRPr kumimoji="1" lang="en-US" altLang="ja-JP" sz="3200" dirty="0">
              <a:solidFill>
                <a:schemeClr val="tx2">
                  <a:lumMod val="60000"/>
                  <a:lumOff val="40000"/>
                </a:schemeClr>
              </a:solidFill>
              <a:latin typeface="UD デジタル 教科書体 N-B" panose="02020700000000000000" pitchFamily="17" charset="-128"/>
              <a:ea typeface="UD デジタル 教科書体 N-B" panose="02020700000000000000" pitchFamily="17" charset="-128"/>
            </a:endParaRPr>
          </a:p>
        </p:txBody>
      </p:sp>
      <p:sp>
        <p:nvSpPr>
          <p:cNvPr id="5" name="テキスト ボックス 4">
            <a:extLst>
              <a:ext uri="{FF2B5EF4-FFF2-40B4-BE49-F238E27FC236}">
                <a16:creationId xmlns:a16="http://schemas.microsoft.com/office/drawing/2014/main" id="{C70DEE73-A14E-4B10-B13F-583DEB8619AA}"/>
              </a:ext>
            </a:extLst>
          </p:cNvPr>
          <p:cNvSpPr txBox="1"/>
          <p:nvPr/>
        </p:nvSpPr>
        <p:spPr>
          <a:xfrm>
            <a:off x="458970" y="5002936"/>
            <a:ext cx="3501519" cy="1384995"/>
          </a:xfrm>
          <a:prstGeom prst="rect">
            <a:avLst/>
          </a:prstGeom>
          <a:noFill/>
        </p:spPr>
        <p:txBody>
          <a:bodyPr wrap="square" rtlCol="0">
            <a:spAutoFit/>
          </a:bodyPr>
          <a:lstStyle/>
          <a:p>
            <a:r>
              <a:rPr kumimoji="1" lang="ja-JP" altLang="en-US" sz="2800" dirty="0">
                <a:solidFill>
                  <a:schemeClr val="tx2">
                    <a:lumMod val="60000"/>
                    <a:lumOff val="40000"/>
                  </a:schemeClr>
                </a:solidFill>
                <a:latin typeface="UD デジタル 教科書体 N-B" panose="02020700000000000000" pitchFamily="17" charset="-128"/>
                <a:ea typeface="UD デジタル 教科書体 N-B" panose="02020700000000000000" pitchFamily="17" charset="-128"/>
              </a:rPr>
              <a:t>給食用　</a:t>
            </a:r>
            <a:endParaRPr kumimoji="1" lang="en-US" altLang="ja-JP" sz="2800" dirty="0">
              <a:solidFill>
                <a:schemeClr val="tx2">
                  <a:lumMod val="60000"/>
                  <a:lumOff val="40000"/>
                </a:schemeClr>
              </a:solidFill>
              <a:latin typeface="UD デジタル 教科書体 N-B" panose="02020700000000000000" pitchFamily="17" charset="-128"/>
              <a:ea typeface="UD デジタル 教科書体 N-B" panose="02020700000000000000" pitchFamily="17" charset="-128"/>
            </a:endParaRPr>
          </a:p>
          <a:p>
            <a:r>
              <a:rPr kumimoji="1" lang="ja-JP" altLang="en-US" sz="2800" dirty="0">
                <a:solidFill>
                  <a:schemeClr val="tx2">
                    <a:lumMod val="60000"/>
                    <a:lumOff val="40000"/>
                  </a:schemeClr>
                </a:solidFill>
                <a:latin typeface="UD デジタル 教科書体 N-B" panose="02020700000000000000" pitchFamily="17" charset="-128"/>
                <a:ea typeface="UD デジタル 教科書体 N-B" panose="02020700000000000000" pitchFamily="17" charset="-128"/>
              </a:rPr>
              <a:t>口拭きハンカチ</a:t>
            </a:r>
            <a:endParaRPr kumimoji="1" lang="en-US" altLang="ja-JP" sz="2800" dirty="0">
              <a:solidFill>
                <a:schemeClr val="tx2">
                  <a:lumMod val="60000"/>
                  <a:lumOff val="40000"/>
                </a:schemeClr>
              </a:solidFill>
              <a:latin typeface="UD デジタル 教科書体 N-B" panose="02020700000000000000" pitchFamily="17" charset="-128"/>
              <a:ea typeface="UD デジタル 教科書体 N-B" panose="02020700000000000000" pitchFamily="17" charset="-128"/>
            </a:endParaRPr>
          </a:p>
          <a:p>
            <a:r>
              <a:rPr kumimoji="1" lang="ja-JP" altLang="en-US" sz="2800" dirty="0">
                <a:solidFill>
                  <a:schemeClr val="tx2">
                    <a:lumMod val="60000"/>
                    <a:lumOff val="40000"/>
                  </a:schemeClr>
                </a:solidFill>
                <a:latin typeface="UD デジタル 教科書体 N-B" panose="02020700000000000000" pitchFamily="17" charset="-128"/>
                <a:ea typeface="UD デジタル 教科書体 N-B" panose="02020700000000000000" pitchFamily="17" charset="-128"/>
              </a:rPr>
              <a:t>（２～３枚）</a:t>
            </a:r>
          </a:p>
        </p:txBody>
      </p:sp>
      <p:sp>
        <p:nvSpPr>
          <p:cNvPr id="7" name="テキスト ボックス 6">
            <a:extLst>
              <a:ext uri="{FF2B5EF4-FFF2-40B4-BE49-F238E27FC236}">
                <a16:creationId xmlns:a16="http://schemas.microsoft.com/office/drawing/2014/main" id="{9558DA42-57C3-45B6-97A1-886359A36642}"/>
              </a:ext>
            </a:extLst>
          </p:cNvPr>
          <p:cNvSpPr txBox="1"/>
          <p:nvPr/>
        </p:nvSpPr>
        <p:spPr>
          <a:xfrm>
            <a:off x="4791411" y="1183349"/>
            <a:ext cx="3876320" cy="3046988"/>
          </a:xfrm>
          <a:prstGeom prst="rect">
            <a:avLst/>
          </a:prstGeom>
          <a:noFill/>
        </p:spPr>
        <p:txBody>
          <a:bodyPr wrap="square" rtlCol="0">
            <a:spAutoFit/>
          </a:bodyPr>
          <a:lstStyle/>
          <a:p>
            <a:r>
              <a:rPr lang="ja-JP" altLang="en-US" sz="2800" dirty="0">
                <a:latin typeface="UD デジタル 教科書体 N-B" panose="02020700000000000000" pitchFamily="17" charset="-128"/>
                <a:ea typeface="UD デジタル 教科書体 N-B" panose="02020700000000000000" pitchFamily="17" charset="-128"/>
              </a:rPr>
              <a:t>・ランチョンマット、口拭き用ハンカチを入れます。</a:t>
            </a:r>
            <a:endParaRPr lang="en-US" altLang="ja-JP" sz="2800" dirty="0">
              <a:latin typeface="UD デジタル 教科書体 N-B" panose="02020700000000000000" pitchFamily="17" charset="-128"/>
              <a:ea typeface="UD デジタル 教科書体 N-B" panose="02020700000000000000" pitchFamily="17" charset="-128"/>
            </a:endParaRPr>
          </a:p>
          <a:p>
            <a:endParaRPr lang="en-US" altLang="ja-JP" sz="2800" dirty="0">
              <a:latin typeface="UD デジタル 教科書体 N-B" panose="02020700000000000000" pitchFamily="17" charset="-128"/>
              <a:ea typeface="UD デジタル 教科書体 N-B" panose="02020700000000000000" pitchFamily="17" charset="-128"/>
            </a:endParaRPr>
          </a:p>
          <a:p>
            <a:r>
              <a:rPr lang="en-US" altLang="ja-JP" sz="2000" dirty="0">
                <a:latin typeface="UD デジタル 教科書体 N-B" panose="02020700000000000000" pitchFamily="17" charset="-128"/>
                <a:ea typeface="UD デジタル 教科書体 N-B" panose="02020700000000000000" pitchFamily="17" charset="-128"/>
              </a:rPr>
              <a:t>※</a:t>
            </a:r>
            <a:r>
              <a:rPr kumimoji="1" lang="ja-JP" altLang="en-US" sz="2000" dirty="0">
                <a:latin typeface="UD デジタル 教科書体 N-B" panose="02020700000000000000" pitchFamily="17" charset="-128"/>
                <a:ea typeface="UD デジタル 教科書体 N-B" panose="02020700000000000000" pitchFamily="17" charset="-128"/>
              </a:rPr>
              <a:t>ランチョンマット、口拭き用ハンカチは</a:t>
            </a:r>
            <a:r>
              <a:rPr kumimoji="1" lang="ja-JP" altLang="en-US" sz="2000" u="sng" dirty="0">
                <a:latin typeface="UD デジタル 教科書体 N-B" panose="02020700000000000000" pitchFamily="17" charset="-128"/>
                <a:ea typeface="UD デジタル 教科書体 N-B" panose="02020700000000000000" pitchFamily="17" charset="-128"/>
              </a:rPr>
              <a:t>毎日取り換えます</a:t>
            </a:r>
            <a:r>
              <a:rPr kumimoji="1" lang="ja-JP" altLang="en-US" sz="2000" dirty="0">
                <a:latin typeface="UD デジタル 教科書体 N-B" panose="02020700000000000000" pitchFamily="17" charset="-128"/>
                <a:ea typeface="UD デジタル 教科書体 N-B" panose="02020700000000000000" pitchFamily="17" charset="-128"/>
              </a:rPr>
              <a:t>。洗い替え用の物を２～３枚</a:t>
            </a:r>
            <a:r>
              <a:rPr kumimoji="1" lang="ja-JP" altLang="en-US" sz="2000" dirty="0" smtClean="0">
                <a:latin typeface="UD デジタル 教科書体 N-B" panose="02020700000000000000" pitchFamily="17" charset="-128"/>
                <a:ea typeface="UD デジタル 教科書体 N-B" panose="02020700000000000000" pitchFamily="17" charset="-128"/>
              </a:rPr>
              <a:t>ご用意ください</a:t>
            </a:r>
            <a:r>
              <a:rPr kumimoji="1" lang="ja-JP" altLang="en-US" sz="2000" dirty="0">
                <a:latin typeface="UD デジタル 教科書体 N-B" panose="02020700000000000000" pitchFamily="17" charset="-128"/>
                <a:ea typeface="UD デジタル 教科書体 N-B" panose="02020700000000000000" pitchFamily="17" charset="-128"/>
              </a:rPr>
              <a:t>。</a:t>
            </a:r>
          </a:p>
        </p:txBody>
      </p:sp>
      <p:sp>
        <p:nvSpPr>
          <p:cNvPr id="9" name="テキスト ボックス 8">
            <a:extLst>
              <a:ext uri="{FF2B5EF4-FFF2-40B4-BE49-F238E27FC236}">
                <a16:creationId xmlns:a16="http://schemas.microsoft.com/office/drawing/2014/main" id="{A2ACEEDB-C3B3-46AD-BC2A-9D4704CC047E}"/>
              </a:ext>
            </a:extLst>
          </p:cNvPr>
          <p:cNvSpPr txBox="1"/>
          <p:nvPr/>
        </p:nvSpPr>
        <p:spPr>
          <a:xfrm>
            <a:off x="3248133" y="3717032"/>
            <a:ext cx="864096" cy="369332"/>
          </a:xfrm>
          <a:prstGeom prst="rect">
            <a:avLst/>
          </a:prstGeom>
          <a:noFill/>
        </p:spPr>
        <p:txBody>
          <a:bodyPr wrap="square" rtlCol="0">
            <a:spAutoFit/>
          </a:bodyPr>
          <a:lstStyle/>
          <a:p>
            <a:r>
              <a:rPr kumimoji="1" lang="ja-JP" altLang="en-US" dirty="0">
                <a:highlight>
                  <a:srgbClr val="00FFFF"/>
                </a:highlight>
              </a:rPr>
              <a:t>なまえ</a:t>
            </a:r>
          </a:p>
        </p:txBody>
      </p:sp>
      <p:sp>
        <p:nvSpPr>
          <p:cNvPr id="10" name="テキスト ボックス 9">
            <a:extLst>
              <a:ext uri="{FF2B5EF4-FFF2-40B4-BE49-F238E27FC236}">
                <a16:creationId xmlns:a16="http://schemas.microsoft.com/office/drawing/2014/main" id="{DC27E570-EA82-47C4-8974-BC2A7AC912A7}"/>
              </a:ext>
            </a:extLst>
          </p:cNvPr>
          <p:cNvSpPr txBox="1"/>
          <p:nvPr/>
        </p:nvSpPr>
        <p:spPr>
          <a:xfrm>
            <a:off x="3329263" y="5925161"/>
            <a:ext cx="864096" cy="338554"/>
          </a:xfrm>
          <a:prstGeom prst="rect">
            <a:avLst/>
          </a:prstGeom>
          <a:noFill/>
        </p:spPr>
        <p:txBody>
          <a:bodyPr wrap="square" rtlCol="0">
            <a:spAutoFit/>
          </a:bodyPr>
          <a:lstStyle/>
          <a:p>
            <a:r>
              <a:rPr kumimoji="1" lang="ja-JP" altLang="en-US" sz="1600" dirty="0">
                <a:highlight>
                  <a:srgbClr val="00FFFF"/>
                </a:highlight>
              </a:rPr>
              <a:t>なまえ</a:t>
            </a:r>
          </a:p>
        </p:txBody>
      </p:sp>
      <p:sp>
        <p:nvSpPr>
          <p:cNvPr id="11" name="テキスト ボックス 10">
            <a:extLst>
              <a:ext uri="{FF2B5EF4-FFF2-40B4-BE49-F238E27FC236}">
                <a16:creationId xmlns:a16="http://schemas.microsoft.com/office/drawing/2014/main" id="{E63C879F-7B83-4C43-AF9A-260480ADEDC8}"/>
              </a:ext>
            </a:extLst>
          </p:cNvPr>
          <p:cNvSpPr txBox="1"/>
          <p:nvPr/>
        </p:nvSpPr>
        <p:spPr>
          <a:xfrm>
            <a:off x="4644008" y="6189514"/>
            <a:ext cx="864096" cy="253916"/>
          </a:xfrm>
          <a:prstGeom prst="rect">
            <a:avLst/>
          </a:prstGeom>
          <a:noFill/>
        </p:spPr>
        <p:txBody>
          <a:bodyPr wrap="square" rtlCol="0">
            <a:spAutoFit/>
          </a:bodyPr>
          <a:lstStyle/>
          <a:p>
            <a:r>
              <a:rPr kumimoji="1" lang="ja-JP" altLang="en-US" sz="1050" dirty="0">
                <a:highlight>
                  <a:srgbClr val="00FFFF"/>
                </a:highlight>
              </a:rPr>
              <a:t>なまえ</a:t>
            </a:r>
          </a:p>
        </p:txBody>
      </p:sp>
      <p:pic>
        <p:nvPicPr>
          <p:cNvPr id="13" name="オーディオ 12">
            <a:hlinkClick r:id="" action="ppaction://media"/>
            <a:extLst>
              <a:ext uri="{FF2B5EF4-FFF2-40B4-BE49-F238E27FC236}">
                <a16:creationId xmlns:a16="http://schemas.microsoft.com/office/drawing/2014/main" id="{6675DAD4-6C3C-4A56-825E-0EC3FBE70B6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454451059"/>
      </p:ext>
    </p:extLst>
  </p:cSld>
  <p:clrMapOvr>
    <a:masterClrMapping/>
  </p:clrMapOvr>
  <mc:AlternateContent xmlns:mc="http://schemas.openxmlformats.org/markup-compatibility/2006" xmlns:p14="http://schemas.microsoft.com/office/powerpoint/2010/main">
    <mc:Choice Requires="p14">
      <p:transition spd="slow" p14:dur="2000" advTm="21651"/>
    </mc:Choice>
    <mc:Fallback xmlns="">
      <p:transition spd="slow" advTm="21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3"/>
                </p:tgtEl>
              </p:cMediaNode>
            </p:audio>
          </p:childTnLst>
        </p:cTn>
      </p:par>
    </p:tnLst>
    <p:bldLst>
      <p:bldP spid="5"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7"/>
</p:tagLst>
</file>

<file path=ppt/tags/tag2.xml><?xml version="1.0" encoding="utf-8"?>
<p:tagLst xmlns:a="http://schemas.openxmlformats.org/drawingml/2006/main" xmlns:r="http://schemas.openxmlformats.org/officeDocument/2006/relationships" xmlns:p="http://schemas.openxmlformats.org/presentationml/2006/main">
  <p:tag name="TIMING" val="|5.9|1.1|11"/>
</p:tagLst>
</file>

<file path=ppt/tags/tag3.xml><?xml version="1.0" encoding="utf-8"?>
<p:tagLst xmlns:a="http://schemas.openxmlformats.org/drawingml/2006/main" xmlns:r="http://schemas.openxmlformats.org/officeDocument/2006/relationships" xmlns:p="http://schemas.openxmlformats.org/presentationml/2006/main">
  <p:tag name="TIMING" val="|7.4"/>
</p:tagLst>
</file>

<file path=ppt/tags/tag4.xml><?xml version="1.0" encoding="utf-8"?>
<p:tagLst xmlns:a="http://schemas.openxmlformats.org/drawingml/2006/main" xmlns:r="http://schemas.openxmlformats.org/officeDocument/2006/relationships" xmlns:p="http://schemas.openxmlformats.org/presentationml/2006/main">
  <p:tag name="TIMING" val="|9.9"/>
</p:tagLst>
</file>

<file path=ppt/tags/tag5.xml><?xml version="1.0" encoding="utf-8"?>
<p:tagLst xmlns:a="http://schemas.openxmlformats.org/drawingml/2006/main" xmlns:r="http://schemas.openxmlformats.org/officeDocument/2006/relationships" xmlns:p="http://schemas.openxmlformats.org/presentationml/2006/main">
  <p:tag name="TIMING" val="|10.8"/>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481B8055AAA6974DB48DEC2CC800ADC0" ma:contentTypeVersion="4" ma:contentTypeDescription="新しいドキュメントを作成します。" ma:contentTypeScope="" ma:versionID="73b40a2b0e0268e854634c21ece1da65">
  <xsd:schema xmlns:xsd="http://www.w3.org/2001/XMLSchema" xmlns:xs="http://www.w3.org/2001/XMLSchema" xmlns:p="http://schemas.microsoft.com/office/2006/metadata/properties" xmlns:ns2="4f8680be-a115-43b0-b3c3-a6da4d8ed14b" targetNamespace="http://schemas.microsoft.com/office/2006/metadata/properties" ma:root="true" ma:fieldsID="96a82c34adf882552c5c26a073572537" ns2:_="">
    <xsd:import namespace="4f8680be-a115-43b0-b3c3-a6da4d8ed14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8680be-a115-43b0-b3c3-a6da4d8ed1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0555497-2604-41BD-97FE-4B8B47CDAD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8680be-a115-43b0-b3c3-a6da4d8ed1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AF11A6-2450-4A85-849D-7AB16B5E5FC6}">
  <ds:schemaRefs>
    <ds:schemaRef ds:uri="http://schemas.microsoft.com/sharepoint/v3/contenttype/forms"/>
  </ds:schemaRefs>
</ds:datastoreItem>
</file>

<file path=customXml/itemProps3.xml><?xml version="1.0" encoding="utf-8"?>
<ds:datastoreItem xmlns:ds="http://schemas.openxmlformats.org/officeDocument/2006/customXml" ds:itemID="{C7A65B7F-C73E-4875-959E-94AE125C7BAE}">
  <ds:schemaRefs>
    <ds:schemaRef ds:uri="http://schemas.openxmlformats.org/package/2006/metadata/core-properties"/>
    <ds:schemaRef ds:uri="http://purl.org/dc/terms/"/>
    <ds:schemaRef ds:uri="4f8680be-a115-43b0-b3c3-a6da4d8ed14b"/>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2041</TotalTime>
  <Words>517</Words>
  <Application>Microsoft Office PowerPoint</Application>
  <PresentationFormat>画面に合わせる (4:3)</PresentationFormat>
  <Paragraphs>65</Paragraphs>
  <Slides>11</Slides>
  <Notes>4</Notes>
  <HiddenSlides>0</HiddenSlides>
  <MMClips>12</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11</vt:i4>
      </vt:variant>
    </vt:vector>
  </HeadingPairs>
  <TitlesOfParts>
    <vt:vector size="20" baseType="lpstr">
      <vt:lpstr>HGP創英角ｺﾞｼｯｸUB</vt:lpstr>
      <vt:lpstr>ＭＳ Ｐゴシック</vt:lpstr>
      <vt:lpstr>ＭＳ 明朝</vt:lpstr>
      <vt:lpstr>UD デジタル 教科書体 N-B</vt:lpstr>
      <vt:lpstr>游ゴシック</vt:lpstr>
      <vt:lpstr>Arial</vt:lpstr>
      <vt:lpstr>Calibri</vt:lpstr>
      <vt:lpstr>Times New Roman</vt:lpstr>
      <vt:lpstr>Office ​​テーマ</vt:lpstr>
      <vt:lpstr>学用品の準備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Ⅰ　入学までの準備</dc:title>
  <dc:creator>遠山　晶子</dc:creator>
  <cp:lastModifiedBy>萩原　和哉</cp:lastModifiedBy>
  <cp:revision>85</cp:revision>
  <cp:lastPrinted>2021-02-12T08:57:33Z</cp:lastPrinted>
  <dcterms:created xsi:type="dcterms:W3CDTF">2018-02-13T07:02:20Z</dcterms:created>
  <dcterms:modified xsi:type="dcterms:W3CDTF">2022-11-10T07:20:58Z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0x010100481B8055AAA6974DB48DEC2CC800ADC0</vt:lpwstr>
  </property>
</Properties>
</file>